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9"/>
  </p:notesMasterIdLst>
  <p:handoutMasterIdLst>
    <p:handoutMasterId r:id="rId20"/>
  </p:handoutMasterIdLst>
  <p:sldIdLst>
    <p:sldId id="275" r:id="rId2"/>
    <p:sldId id="257" r:id="rId3"/>
    <p:sldId id="265" r:id="rId4"/>
    <p:sldId id="261" r:id="rId5"/>
    <p:sldId id="266" r:id="rId6"/>
    <p:sldId id="276" r:id="rId7"/>
    <p:sldId id="277" r:id="rId8"/>
    <p:sldId id="278" r:id="rId9"/>
    <p:sldId id="279" r:id="rId10"/>
    <p:sldId id="271" r:id="rId11"/>
    <p:sldId id="284" r:id="rId12"/>
    <p:sldId id="280" r:id="rId13"/>
    <p:sldId id="281" r:id="rId14"/>
    <p:sldId id="282" r:id="rId15"/>
    <p:sldId id="285" r:id="rId16"/>
    <p:sldId id="269" r:id="rId17"/>
    <p:sldId id="28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7BDCE2-8723-4255-A15A-BEEAF0629D43}" v="11" dt="2024-01-13T16:43:07.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8" d="100"/>
          <a:sy n="118" d="100"/>
        </p:scale>
        <p:origin x="164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ang Nguyen Vu 20215171" userId="ab3eee1a-8090-4a88-8a0e-7f7353f0aad8" providerId="ADAL" clId="{F3550812-38FE-45D1-9DF5-789C805182AD}"/>
    <pc:docChg chg="undo custSel addSld delSld modSld">
      <pc:chgData name="Hoang Nguyen Vu 20215171" userId="ab3eee1a-8090-4a88-8a0e-7f7353f0aad8" providerId="ADAL" clId="{F3550812-38FE-45D1-9DF5-789C805182AD}" dt="2024-01-07T03:37:13.096" v="342" actId="1076"/>
      <pc:docMkLst>
        <pc:docMk/>
      </pc:docMkLst>
      <pc:sldChg chg="modSp mod">
        <pc:chgData name="Hoang Nguyen Vu 20215171" userId="ab3eee1a-8090-4a88-8a0e-7f7353f0aad8" providerId="ADAL" clId="{F3550812-38FE-45D1-9DF5-789C805182AD}" dt="2024-01-07T03:31:46.617" v="328" actId="20577"/>
        <pc:sldMkLst>
          <pc:docMk/>
          <pc:sldMk cId="64084651" sldId="261"/>
        </pc:sldMkLst>
        <pc:spChg chg="mod">
          <ac:chgData name="Hoang Nguyen Vu 20215171" userId="ab3eee1a-8090-4a88-8a0e-7f7353f0aad8" providerId="ADAL" clId="{F3550812-38FE-45D1-9DF5-789C805182AD}" dt="2024-01-07T03:31:46.617" v="328" actId="20577"/>
          <ac:spMkLst>
            <pc:docMk/>
            <pc:sldMk cId="64084651" sldId="261"/>
            <ac:spMk id="6" creationId="{7D0D7E15-6B0F-63EE-3AAE-E5A69952E998}"/>
          </ac:spMkLst>
        </pc:spChg>
      </pc:sldChg>
      <pc:sldChg chg="addSp delSp modSp mod setBg">
        <pc:chgData name="Hoang Nguyen Vu 20215171" userId="ab3eee1a-8090-4a88-8a0e-7f7353f0aad8" providerId="ADAL" clId="{F3550812-38FE-45D1-9DF5-789C805182AD}" dt="2024-01-07T03:26:07.935" v="64" actId="14100"/>
        <pc:sldMkLst>
          <pc:docMk/>
          <pc:sldMk cId="2830535683" sldId="269"/>
        </pc:sldMkLst>
        <pc:spChg chg="mod ord">
          <ac:chgData name="Hoang Nguyen Vu 20215171" userId="ab3eee1a-8090-4a88-8a0e-7f7353f0aad8" providerId="ADAL" clId="{F3550812-38FE-45D1-9DF5-789C805182AD}" dt="2024-01-07T03:23:49.865" v="23" actId="26606"/>
          <ac:spMkLst>
            <pc:docMk/>
            <pc:sldMk cId="2830535683" sldId="269"/>
            <ac:spMk id="2" creationId="{DA37B5C8-2095-4D2D-97FE-E4E8D89379E1}"/>
          </ac:spMkLst>
        </pc:spChg>
        <pc:spChg chg="del mod">
          <ac:chgData name="Hoang Nguyen Vu 20215171" userId="ab3eee1a-8090-4a88-8a0e-7f7353f0aad8" providerId="ADAL" clId="{F3550812-38FE-45D1-9DF5-789C805182AD}" dt="2024-01-07T03:22:54.814" v="11" actId="478"/>
          <ac:spMkLst>
            <pc:docMk/>
            <pc:sldMk cId="2830535683" sldId="269"/>
            <ac:spMk id="3" creationId="{F78B3876-6ECC-4098-BDD1-C48CE4B42721}"/>
          </ac:spMkLst>
        </pc:spChg>
        <pc:spChg chg="add mod">
          <ac:chgData name="Hoang Nguyen Vu 20215171" userId="ab3eee1a-8090-4a88-8a0e-7f7353f0aad8" providerId="ADAL" clId="{F3550812-38FE-45D1-9DF5-789C805182AD}" dt="2024-01-07T03:26:07.935" v="64" actId="14100"/>
          <ac:spMkLst>
            <pc:docMk/>
            <pc:sldMk cId="2830535683" sldId="269"/>
            <ac:spMk id="4" creationId="{D45BCB91-2724-4739-6725-C2F782FB9259}"/>
          </ac:spMkLst>
        </pc:spChg>
        <pc:spChg chg="add mod">
          <ac:chgData name="Hoang Nguyen Vu 20215171" userId="ab3eee1a-8090-4a88-8a0e-7f7353f0aad8" providerId="ADAL" clId="{F3550812-38FE-45D1-9DF5-789C805182AD}" dt="2024-01-07T03:25:25.212" v="60" actId="1035"/>
          <ac:spMkLst>
            <pc:docMk/>
            <pc:sldMk cId="2830535683" sldId="269"/>
            <ac:spMk id="6" creationId="{EA209313-042D-E66C-028E-D061D25434F3}"/>
          </ac:spMkLst>
        </pc:spChg>
        <pc:spChg chg="add del">
          <ac:chgData name="Hoang Nguyen Vu 20215171" userId="ab3eee1a-8090-4a88-8a0e-7f7353f0aad8" providerId="ADAL" clId="{F3550812-38FE-45D1-9DF5-789C805182AD}" dt="2024-01-07T03:23:49.865" v="23" actId="26606"/>
          <ac:spMkLst>
            <pc:docMk/>
            <pc:sldMk cId="2830535683" sldId="269"/>
            <ac:spMk id="10" creationId="{D4771268-CB57-404A-9271-370EB28F6090}"/>
          </ac:spMkLst>
        </pc:spChg>
        <pc:picChg chg="add mod">
          <ac:chgData name="Hoang Nguyen Vu 20215171" userId="ab3eee1a-8090-4a88-8a0e-7f7353f0aad8" providerId="ADAL" clId="{F3550812-38FE-45D1-9DF5-789C805182AD}" dt="2024-01-07T03:25:25.212" v="60" actId="1035"/>
          <ac:picMkLst>
            <pc:docMk/>
            <pc:sldMk cId="2830535683" sldId="269"/>
            <ac:picMk id="5" creationId="{838A9377-1D6B-CBF1-AEC8-D02892E3F8DE}"/>
          </ac:picMkLst>
        </pc:picChg>
        <pc:picChg chg="add del mod">
          <ac:chgData name="Hoang Nguyen Vu 20215171" userId="ab3eee1a-8090-4a88-8a0e-7f7353f0aad8" providerId="ADAL" clId="{F3550812-38FE-45D1-9DF5-789C805182AD}" dt="2024-01-07T03:24:27.646" v="28"/>
          <ac:picMkLst>
            <pc:docMk/>
            <pc:sldMk cId="2830535683" sldId="269"/>
            <ac:picMk id="7" creationId="{84916C43-7573-0536-D2AA-9E0C824FFC87}"/>
          </ac:picMkLst>
        </pc:picChg>
      </pc:sldChg>
      <pc:sldChg chg="addSp delSp modSp del mod">
        <pc:chgData name="Hoang Nguyen Vu 20215171" userId="ab3eee1a-8090-4a88-8a0e-7f7353f0aad8" providerId="ADAL" clId="{F3550812-38FE-45D1-9DF5-789C805182AD}" dt="2024-01-07T03:25:39.640" v="61" actId="47"/>
        <pc:sldMkLst>
          <pc:docMk/>
          <pc:sldMk cId="644728685" sldId="272"/>
        </pc:sldMkLst>
        <pc:spChg chg="del">
          <ac:chgData name="Hoang Nguyen Vu 20215171" userId="ab3eee1a-8090-4a88-8a0e-7f7353f0aad8" providerId="ADAL" clId="{F3550812-38FE-45D1-9DF5-789C805182AD}" dt="2024-01-07T03:12:38.720" v="0" actId="478"/>
          <ac:spMkLst>
            <pc:docMk/>
            <pc:sldMk cId="644728685" sldId="272"/>
            <ac:spMk id="4" creationId="{D7A5E0C5-7F9C-BDE6-162B-F94E54DA8B01}"/>
          </ac:spMkLst>
        </pc:spChg>
        <pc:picChg chg="add mod modCrop">
          <ac:chgData name="Hoang Nguyen Vu 20215171" userId="ab3eee1a-8090-4a88-8a0e-7f7353f0aad8" providerId="ADAL" clId="{F3550812-38FE-45D1-9DF5-789C805182AD}" dt="2024-01-07T03:22:16.001" v="8" actId="732"/>
          <ac:picMkLst>
            <pc:docMk/>
            <pc:sldMk cId="644728685" sldId="272"/>
            <ac:picMk id="6" creationId="{68D8131D-9F56-0339-3904-26788CC3B211}"/>
          </ac:picMkLst>
        </pc:picChg>
      </pc:sldChg>
      <pc:sldChg chg="addSp modSp mod">
        <pc:chgData name="Hoang Nguyen Vu 20215171" userId="ab3eee1a-8090-4a88-8a0e-7f7353f0aad8" providerId="ADAL" clId="{F3550812-38FE-45D1-9DF5-789C805182AD}" dt="2024-01-07T03:37:13.096" v="342" actId="1076"/>
        <pc:sldMkLst>
          <pc:docMk/>
          <pc:sldMk cId="1626829343" sldId="277"/>
        </pc:sldMkLst>
        <pc:picChg chg="add mod modCrop">
          <ac:chgData name="Hoang Nguyen Vu 20215171" userId="ab3eee1a-8090-4a88-8a0e-7f7353f0aad8" providerId="ADAL" clId="{F3550812-38FE-45D1-9DF5-789C805182AD}" dt="2024-01-07T03:37:13.096" v="342" actId="1076"/>
          <ac:picMkLst>
            <pc:docMk/>
            <pc:sldMk cId="1626829343" sldId="277"/>
            <ac:picMk id="4" creationId="{AEC9F949-D33D-3A80-EA86-6C511C94B710}"/>
          </ac:picMkLst>
        </pc:picChg>
        <pc:picChg chg="mod">
          <ac:chgData name="Hoang Nguyen Vu 20215171" userId="ab3eee1a-8090-4a88-8a0e-7f7353f0aad8" providerId="ADAL" clId="{F3550812-38FE-45D1-9DF5-789C805182AD}" dt="2024-01-07T03:37:08.929" v="340" actId="1076"/>
          <ac:picMkLst>
            <pc:docMk/>
            <pc:sldMk cId="1626829343" sldId="277"/>
            <ac:picMk id="6" creationId="{DD6E6F3D-24C5-60BD-1D4B-BB28107B641C}"/>
          </ac:picMkLst>
        </pc:picChg>
        <pc:picChg chg="mod">
          <ac:chgData name="Hoang Nguyen Vu 20215171" userId="ab3eee1a-8090-4a88-8a0e-7f7353f0aad8" providerId="ADAL" clId="{F3550812-38FE-45D1-9DF5-789C805182AD}" dt="2024-01-07T03:36:34.443" v="329" actId="1076"/>
          <ac:picMkLst>
            <pc:docMk/>
            <pc:sldMk cId="1626829343" sldId="277"/>
            <ac:picMk id="7" creationId="{16999C4D-5797-7644-C6B4-DEE92464F88D}"/>
          </ac:picMkLst>
        </pc:picChg>
      </pc:sldChg>
      <pc:sldChg chg="modSp mod">
        <pc:chgData name="Hoang Nguyen Vu 20215171" userId="ab3eee1a-8090-4a88-8a0e-7f7353f0aad8" providerId="ADAL" clId="{F3550812-38FE-45D1-9DF5-789C805182AD}" dt="2024-01-07T03:30:03.393" v="264" actId="1036"/>
        <pc:sldMkLst>
          <pc:docMk/>
          <pc:sldMk cId="1511447014" sldId="281"/>
        </pc:sldMkLst>
        <pc:spChg chg="mod">
          <ac:chgData name="Hoang Nguyen Vu 20215171" userId="ab3eee1a-8090-4a88-8a0e-7f7353f0aad8" providerId="ADAL" clId="{F3550812-38FE-45D1-9DF5-789C805182AD}" dt="2024-01-07T03:29:59.204" v="253" actId="1035"/>
          <ac:spMkLst>
            <pc:docMk/>
            <pc:sldMk cId="1511447014" sldId="281"/>
            <ac:spMk id="9" creationId="{C6C8AB6A-6EA8-7129-ED05-D44B60278E4D}"/>
          </ac:spMkLst>
        </pc:spChg>
        <pc:spChg chg="mod">
          <ac:chgData name="Hoang Nguyen Vu 20215171" userId="ab3eee1a-8090-4a88-8a0e-7f7353f0aad8" providerId="ADAL" clId="{F3550812-38FE-45D1-9DF5-789C805182AD}" dt="2024-01-07T03:30:03.393" v="264" actId="1036"/>
          <ac:spMkLst>
            <pc:docMk/>
            <pc:sldMk cId="1511447014" sldId="281"/>
            <ac:spMk id="18" creationId="{2D79DE26-6456-28F0-4BC6-765577B430AB}"/>
          </ac:spMkLst>
        </pc:spChg>
        <pc:picChg chg="mod">
          <ac:chgData name="Hoang Nguyen Vu 20215171" userId="ab3eee1a-8090-4a88-8a0e-7f7353f0aad8" providerId="ADAL" clId="{F3550812-38FE-45D1-9DF5-789C805182AD}" dt="2024-01-07T03:29:59.204" v="253" actId="1035"/>
          <ac:picMkLst>
            <pc:docMk/>
            <pc:sldMk cId="1511447014" sldId="281"/>
            <ac:picMk id="11" creationId="{3B48D6C0-4730-DCA3-A834-FE321E174A50}"/>
          </ac:picMkLst>
        </pc:picChg>
        <pc:picChg chg="mod">
          <ac:chgData name="Hoang Nguyen Vu 20215171" userId="ab3eee1a-8090-4a88-8a0e-7f7353f0aad8" providerId="ADAL" clId="{F3550812-38FE-45D1-9DF5-789C805182AD}" dt="2024-01-07T03:30:03.393" v="264" actId="1036"/>
          <ac:picMkLst>
            <pc:docMk/>
            <pc:sldMk cId="1511447014" sldId="281"/>
            <ac:picMk id="13" creationId="{ACDBB3BC-D011-3ED1-E7EE-5F84158D416B}"/>
          </ac:picMkLst>
        </pc:picChg>
      </pc:sldChg>
      <pc:sldChg chg="modSp mod">
        <pc:chgData name="Hoang Nguyen Vu 20215171" userId="ab3eee1a-8090-4a88-8a0e-7f7353f0aad8" providerId="ADAL" clId="{F3550812-38FE-45D1-9DF5-789C805182AD}" dt="2024-01-07T03:28:44.316" v="215" actId="20577"/>
        <pc:sldMkLst>
          <pc:docMk/>
          <pc:sldMk cId="568291137" sldId="282"/>
        </pc:sldMkLst>
        <pc:spChg chg="mod">
          <ac:chgData name="Hoang Nguyen Vu 20215171" userId="ab3eee1a-8090-4a88-8a0e-7f7353f0aad8" providerId="ADAL" clId="{F3550812-38FE-45D1-9DF5-789C805182AD}" dt="2024-01-07T03:28:44.316" v="215" actId="20577"/>
          <ac:spMkLst>
            <pc:docMk/>
            <pc:sldMk cId="568291137" sldId="282"/>
            <ac:spMk id="13" creationId="{931D1690-3A8B-8F89-D630-6D74E4134FFA}"/>
          </ac:spMkLst>
        </pc:spChg>
      </pc:sldChg>
      <pc:sldChg chg="add">
        <pc:chgData name="Hoang Nguyen Vu 20215171" userId="ab3eee1a-8090-4a88-8a0e-7f7353f0aad8" providerId="ADAL" clId="{F3550812-38FE-45D1-9DF5-789C805182AD}" dt="2024-01-07T03:22:42.955" v="9" actId="2890"/>
        <pc:sldMkLst>
          <pc:docMk/>
          <pc:sldMk cId="542236084" sldId="283"/>
        </pc:sldMkLst>
      </pc:sldChg>
    </pc:docChg>
  </pc:docChgLst>
  <pc:docChgLst>
    <pc:chgData name="Hoang Nguyen Vu 20215171" userId="ab3eee1a-8090-4a88-8a0e-7f7353f0aad8" providerId="ADAL" clId="{3E7BDCE2-8723-4255-A15A-BEEAF0629D43}"/>
    <pc:docChg chg="custSel addSld modSld">
      <pc:chgData name="Hoang Nguyen Vu 20215171" userId="ab3eee1a-8090-4a88-8a0e-7f7353f0aad8" providerId="ADAL" clId="{3E7BDCE2-8723-4255-A15A-BEEAF0629D43}" dt="2024-01-13T16:43:26.651" v="281" actId="1076"/>
      <pc:docMkLst>
        <pc:docMk/>
      </pc:docMkLst>
      <pc:sldChg chg="modSp mod">
        <pc:chgData name="Hoang Nguyen Vu 20215171" userId="ab3eee1a-8090-4a88-8a0e-7f7353f0aad8" providerId="ADAL" clId="{3E7BDCE2-8723-4255-A15A-BEEAF0629D43}" dt="2024-01-13T12:46:12.767" v="272" actId="20577"/>
        <pc:sldMkLst>
          <pc:docMk/>
          <pc:sldMk cId="292364014" sldId="265"/>
        </pc:sldMkLst>
        <pc:graphicFrameChg chg="mod modGraphic">
          <ac:chgData name="Hoang Nguyen Vu 20215171" userId="ab3eee1a-8090-4a88-8a0e-7f7353f0aad8" providerId="ADAL" clId="{3E7BDCE2-8723-4255-A15A-BEEAF0629D43}" dt="2024-01-13T12:46:12.767" v="272" actId="20577"/>
          <ac:graphicFrameMkLst>
            <pc:docMk/>
            <pc:sldMk cId="292364014" sldId="265"/>
            <ac:graphicFrameMk id="6" creationId="{1E9877AA-49C9-1B21-376A-68F6F3143718}"/>
          </ac:graphicFrameMkLst>
        </pc:graphicFrameChg>
      </pc:sldChg>
      <pc:sldChg chg="addSp delSp modSp mod">
        <pc:chgData name="Hoang Nguyen Vu 20215171" userId="ab3eee1a-8090-4a88-8a0e-7f7353f0aad8" providerId="ADAL" clId="{3E7BDCE2-8723-4255-A15A-BEEAF0629D43}" dt="2024-01-13T16:43:26.651" v="281" actId="1076"/>
        <pc:sldMkLst>
          <pc:docMk/>
          <pc:sldMk cId="2830535683" sldId="269"/>
        </pc:sldMkLst>
        <pc:picChg chg="del">
          <ac:chgData name="Hoang Nguyen Vu 20215171" userId="ab3eee1a-8090-4a88-8a0e-7f7353f0aad8" providerId="ADAL" clId="{3E7BDCE2-8723-4255-A15A-BEEAF0629D43}" dt="2024-01-13T16:42:57.820" v="273" actId="478"/>
          <ac:picMkLst>
            <pc:docMk/>
            <pc:sldMk cId="2830535683" sldId="269"/>
            <ac:picMk id="5" creationId="{838A9377-1D6B-CBF1-AEC8-D02892E3F8DE}"/>
          </ac:picMkLst>
        </pc:picChg>
        <pc:picChg chg="add mod modCrop">
          <ac:chgData name="Hoang Nguyen Vu 20215171" userId="ab3eee1a-8090-4a88-8a0e-7f7353f0aad8" providerId="ADAL" clId="{3E7BDCE2-8723-4255-A15A-BEEAF0629D43}" dt="2024-01-13T16:43:26.651" v="281" actId="1076"/>
          <ac:picMkLst>
            <pc:docMk/>
            <pc:sldMk cId="2830535683" sldId="269"/>
            <ac:picMk id="7" creationId="{19D925E0-182B-9137-3236-CBD33CA0D9F3}"/>
          </ac:picMkLst>
        </pc:picChg>
      </pc:sldChg>
      <pc:sldChg chg="delSp modSp mod">
        <pc:chgData name="Hoang Nguyen Vu 20215171" userId="ab3eee1a-8090-4a88-8a0e-7f7353f0aad8" providerId="ADAL" clId="{3E7BDCE2-8723-4255-A15A-BEEAF0629D43}" dt="2024-01-13T04:10:05.169" v="164" actId="1035"/>
        <pc:sldMkLst>
          <pc:docMk/>
          <pc:sldMk cId="3651498809" sldId="271"/>
        </pc:sldMkLst>
        <pc:spChg chg="mod">
          <ac:chgData name="Hoang Nguyen Vu 20215171" userId="ab3eee1a-8090-4a88-8a0e-7f7353f0aad8" providerId="ADAL" clId="{3E7BDCE2-8723-4255-A15A-BEEAF0629D43}" dt="2024-01-13T04:10:05.169" v="164" actId="1035"/>
          <ac:spMkLst>
            <pc:docMk/>
            <pc:sldMk cId="3651498809" sldId="271"/>
            <ac:spMk id="8" creationId="{827AF430-9692-99E1-8AC7-972E233FFF65}"/>
          </ac:spMkLst>
        </pc:spChg>
        <pc:spChg chg="mod">
          <ac:chgData name="Hoang Nguyen Vu 20215171" userId="ab3eee1a-8090-4a88-8a0e-7f7353f0aad8" providerId="ADAL" clId="{3E7BDCE2-8723-4255-A15A-BEEAF0629D43}" dt="2024-01-13T04:10:05.169" v="164" actId="1035"/>
          <ac:spMkLst>
            <pc:docMk/>
            <pc:sldMk cId="3651498809" sldId="271"/>
            <ac:spMk id="10" creationId="{65275694-819F-8385-C228-A65ED05983CF}"/>
          </ac:spMkLst>
        </pc:spChg>
        <pc:spChg chg="mod">
          <ac:chgData name="Hoang Nguyen Vu 20215171" userId="ab3eee1a-8090-4a88-8a0e-7f7353f0aad8" providerId="ADAL" clId="{3E7BDCE2-8723-4255-A15A-BEEAF0629D43}" dt="2024-01-13T04:10:05.169" v="164" actId="1035"/>
          <ac:spMkLst>
            <pc:docMk/>
            <pc:sldMk cId="3651498809" sldId="271"/>
            <ac:spMk id="12" creationId="{4D577C69-C88C-8C8A-AE07-3CB6691BE54B}"/>
          </ac:spMkLst>
        </pc:spChg>
        <pc:spChg chg="del">
          <ac:chgData name="Hoang Nguyen Vu 20215171" userId="ab3eee1a-8090-4a88-8a0e-7f7353f0aad8" providerId="ADAL" clId="{3E7BDCE2-8723-4255-A15A-BEEAF0629D43}" dt="2024-01-13T04:08:29.964" v="76" actId="478"/>
          <ac:spMkLst>
            <pc:docMk/>
            <pc:sldMk cId="3651498809" sldId="271"/>
            <ac:spMk id="14" creationId="{844BB9B1-BB84-E87A-F8EC-EF7F8012C376}"/>
          </ac:spMkLst>
        </pc:spChg>
        <pc:picChg chg="mod">
          <ac:chgData name="Hoang Nguyen Vu 20215171" userId="ab3eee1a-8090-4a88-8a0e-7f7353f0aad8" providerId="ADAL" clId="{3E7BDCE2-8723-4255-A15A-BEEAF0629D43}" dt="2024-01-13T04:10:05.169" v="164" actId="1035"/>
          <ac:picMkLst>
            <pc:docMk/>
            <pc:sldMk cId="3651498809" sldId="271"/>
            <ac:picMk id="7" creationId="{354F59BA-90BB-29B3-8DB3-C82FFA3B0737}"/>
          </ac:picMkLst>
        </pc:picChg>
        <pc:picChg chg="mod">
          <ac:chgData name="Hoang Nguyen Vu 20215171" userId="ab3eee1a-8090-4a88-8a0e-7f7353f0aad8" providerId="ADAL" clId="{3E7BDCE2-8723-4255-A15A-BEEAF0629D43}" dt="2024-01-13T04:10:05.169" v="164" actId="1035"/>
          <ac:picMkLst>
            <pc:docMk/>
            <pc:sldMk cId="3651498809" sldId="271"/>
            <ac:picMk id="9" creationId="{B2145DF1-6AB2-EF96-8F49-0DD087E73F00}"/>
          </ac:picMkLst>
        </pc:picChg>
        <pc:picChg chg="mod">
          <ac:chgData name="Hoang Nguyen Vu 20215171" userId="ab3eee1a-8090-4a88-8a0e-7f7353f0aad8" providerId="ADAL" clId="{3E7BDCE2-8723-4255-A15A-BEEAF0629D43}" dt="2024-01-13T04:10:05.169" v="164" actId="1035"/>
          <ac:picMkLst>
            <pc:docMk/>
            <pc:sldMk cId="3651498809" sldId="271"/>
            <ac:picMk id="11" creationId="{162E19D4-BE42-36A2-B6B8-0034C9CED684}"/>
          </ac:picMkLst>
        </pc:picChg>
        <pc:picChg chg="del">
          <ac:chgData name="Hoang Nguyen Vu 20215171" userId="ab3eee1a-8090-4a88-8a0e-7f7353f0aad8" providerId="ADAL" clId="{3E7BDCE2-8723-4255-A15A-BEEAF0629D43}" dt="2024-01-13T04:08:28.375" v="75" actId="478"/>
          <ac:picMkLst>
            <pc:docMk/>
            <pc:sldMk cId="3651498809" sldId="271"/>
            <ac:picMk id="13" creationId="{E2AA69F7-3B17-2503-91FE-9CEE2BF63BEC}"/>
          </ac:picMkLst>
        </pc:picChg>
      </pc:sldChg>
      <pc:sldChg chg="addSp delSp modSp mod">
        <pc:chgData name="Hoang Nguyen Vu 20215171" userId="ab3eee1a-8090-4a88-8a0e-7f7353f0aad8" providerId="ADAL" clId="{3E7BDCE2-8723-4255-A15A-BEEAF0629D43}" dt="2024-01-13T04:00:21.685" v="54" actId="27614"/>
        <pc:sldMkLst>
          <pc:docMk/>
          <pc:sldMk cId="3951366154" sldId="276"/>
        </pc:sldMkLst>
        <pc:picChg chg="del">
          <ac:chgData name="Hoang Nguyen Vu 20215171" userId="ab3eee1a-8090-4a88-8a0e-7f7353f0aad8" providerId="ADAL" clId="{3E7BDCE2-8723-4255-A15A-BEEAF0629D43}" dt="2024-01-13T04:00:07.423" v="52" actId="478"/>
          <ac:picMkLst>
            <pc:docMk/>
            <pc:sldMk cId="3951366154" sldId="276"/>
            <ac:picMk id="5" creationId="{36F643DA-A220-3A6F-F27A-052D11D227A2}"/>
          </ac:picMkLst>
        </pc:picChg>
        <pc:picChg chg="add mod">
          <ac:chgData name="Hoang Nguyen Vu 20215171" userId="ab3eee1a-8090-4a88-8a0e-7f7353f0aad8" providerId="ADAL" clId="{3E7BDCE2-8723-4255-A15A-BEEAF0629D43}" dt="2024-01-13T04:00:21.685" v="54" actId="27614"/>
          <ac:picMkLst>
            <pc:docMk/>
            <pc:sldMk cId="3951366154" sldId="276"/>
            <ac:picMk id="6" creationId="{DE443FF0-58BE-F08E-B197-0EF691A4FA1F}"/>
          </ac:picMkLst>
        </pc:picChg>
      </pc:sldChg>
      <pc:sldChg chg="addSp delSp modSp mod">
        <pc:chgData name="Hoang Nguyen Vu 20215171" userId="ab3eee1a-8090-4a88-8a0e-7f7353f0aad8" providerId="ADAL" clId="{3E7BDCE2-8723-4255-A15A-BEEAF0629D43}" dt="2024-01-13T04:01:54.921" v="73" actId="1076"/>
        <pc:sldMkLst>
          <pc:docMk/>
          <pc:sldMk cId="2641887155" sldId="278"/>
        </pc:sldMkLst>
        <pc:picChg chg="add mod modCrop">
          <ac:chgData name="Hoang Nguyen Vu 20215171" userId="ab3eee1a-8090-4a88-8a0e-7f7353f0aad8" providerId="ADAL" clId="{3E7BDCE2-8723-4255-A15A-BEEAF0629D43}" dt="2024-01-13T04:01:34.164" v="64" actId="732"/>
          <ac:picMkLst>
            <pc:docMk/>
            <pc:sldMk cId="2641887155" sldId="278"/>
            <ac:picMk id="5" creationId="{448E852D-2251-49D2-0C40-891618D595D9}"/>
          </ac:picMkLst>
        </pc:picChg>
        <pc:picChg chg="add mod modCrop">
          <ac:chgData name="Hoang Nguyen Vu 20215171" userId="ab3eee1a-8090-4a88-8a0e-7f7353f0aad8" providerId="ADAL" clId="{3E7BDCE2-8723-4255-A15A-BEEAF0629D43}" dt="2024-01-13T04:01:54.921" v="73" actId="1076"/>
          <ac:picMkLst>
            <pc:docMk/>
            <pc:sldMk cId="2641887155" sldId="278"/>
            <ac:picMk id="6" creationId="{7EEEEB5A-FD3D-B7FF-5A6F-DFDEF721C967}"/>
          </ac:picMkLst>
        </pc:picChg>
        <pc:picChg chg="del">
          <ac:chgData name="Hoang Nguyen Vu 20215171" userId="ab3eee1a-8090-4a88-8a0e-7f7353f0aad8" providerId="ADAL" clId="{3E7BDCE2-8723-4255-A15A-BEEAF0629D43}" dt="2024-01-13T04:01:11.245" v="55" actId="478"/>
          <ac:picMkLst>
            <pc:docMk/>
            <pc:sldMk cId="2641887155" sldId="278"/>
            <ac:picMk id="8" creationId="{A9BB563E-D006-8028-1F76-C99D325FDEE6}"/>
          </ac:picMkLst>
        </pc:picChg>
        <pc:picChg chg="del">
          <ac:chgData name="Hoang Nguyen Vu 20215171" userId="ab3eee1a-8090-4a88-8a0e-7f7353f0aad8" providerId="ADAL" clId="{3E7BDCE2-8723-4255-A15A-BEEAF0629D43}" dt="2024-01-13T04:01:12.419" v="56" actId="478"/>
          <ac:picMkLst>
            <pc:docMk/>
            <pc:sldMk cId="2641887155" sldId="278"/>
            <ac:picMk id="9" creationId="{98E83EA7-365D-42FE-6DE6-D10A72A8244B}"/>
          </ac:picMkLst>
        </pc:picChg>
      </pc:sldChg>
      <pc:sldChg chg="delSp modSp mod">
        <pc:chgData name="Hoang Nguyen Vu 20215171" userId="ab3eee1a-8090-4a88-8a0e-7f7353f0aad8" providerId="ADAL" clId="{3E7BDCE2-8723-4255-A15A-BEEAF0629D43}" dt="2024-01-13T04:13:43.631" v="256" actId="1036"/>
        <pc:sldMkLst>
          <pc:docMk/>
          <pc:sldMk cId="4223953210" sldId="280"/>
        </pc:sldMkLst>
        <pc:spChg chg="mod">
          <ac:chgData name="Hoang Nguyen Vu 20215171" userId="ab3eee1a-8090-4a88-8a0e-7f7353f0aad8" providerId="ADAL" clId="{3E7BDCE2-8723-4255-A15A-BEEAF0629D43}" dt="2024-01-13T04:13:40.264" v="244" actId="1036"/>
          <ac:spMkLst>
            <pc:docMk/>
            <pc:sldMk cId="4223953210" sldId="280"/>
            <ac:spMk id="10" creationId="{65275694-819F-8385-C228-A65ED05983CF}"/>
          </ac:spMkLst>
        </pc:spChg>
        <pc:spChg chg="del">
          <ac:chgData name="Hoang Nguyen Vu 20215171" userId="ab3eee1a-8090-4a88-8a0e-7f7353f0aad8" providerId="ADAL" clId="{3E7BDCE2-8723-4255-A15A-BEEAF0629D43}" dt="2024-01-13T04:13:36.605" v="231" actId="21"/>
          <ac:spMkLst>
            <pc:docMk/>
            <pc:sldMk cId="4223953210" sldId="280"/>
            <ac:spMk id="12" creationId="{4D577C69-C88C-8C8A-AE07-3CB6691BE54B}"/>
          </ac:spMkLst>
        </pc:spChg>
        <pc:spChg chg="mod">
          <ac:chgData name="Hoang Nguyen Vu 20215171" userId="ab3eee1a-8090-4a88-8a0e-7f7353f0aad8" providerId="ADAL" clId="{3E7BDCE2-8723-4255-A15A-BEEAF0629D43}" dt="2024-01-13T04:13:43.631" v="256" actId="1036"/>
          <ac:spMkLst>
            <pc:docMk/>
            <pc:sldMk cId="4223953210" sldId="280"/>
            <ac:spMk id="16" creationId="{B857CDDD-2C87-9320-9535-1176AD4C8AAB}"/>
          </ac:spMkLst>
        </pc:spChg>
        <pc:picChg chg="mod">
          <ac:chgData name="Hoang Nguyen Vu 20215171" userId="ab3eee1a-8090-4a88-8a0e-7f7353f0aad8" providerId="ADAL" clId="{3E7BDCE2-8723-4255-A15A-BEEAF0629D43}" dt="2024-01-13T04:13:40.264" v="244" actId="1036"/>
          <ac:picMkLst>
            <pc:docMk/>
            <pc:sldMk cId="4223953210" sldId="280"/>
            <ac:picMk id="4" creationId="{9E2523B1-62B7-3FE5-3721-80BB9BEAC7B4}"/>
          </ac:picMkLst>
        </pc:picChg>
        <pc:picChg chg="mod">
          <ac:chgData name="Hoang Nguyen Vu 20215171" userId="ab3eee1a-8090-4a88-8a0e-7f7353f0aad8" providerId="ADAL" clId="{3E7BDCE2-8723-4255-A15A-BEEAF0629D43}" dt="2024-01-13T04:13:43.631" v="256" actId="1036"/>
          <ac:picMkLst>
            <pc:docMk/>
            <pc:sldMk cId="4223953210" sldId="280"/>
            <ac:picMk id="15" creationId="{0B627CD6-548E-07A0-4195-FFF82DEC899D}"/>
          </ac:picMkLst>
        </pc:picChg>
        <pc:picChg chg="del">
          <ac:chgData name="Hoang Nguyen Vu 20215171" userId="ab3eee1a-8090-4a88-8a0e-7f7353f0aad8" providerId="ADAL" clId="{3E7BDCE2-8723-4255-A15A-BEEAF0629D43}" dt="2024-01-13T04:13:36.605" v="231" actId="21"/>
          <ac:picMkLst>
            <pc:docMk/>
            <pc:sldMk cId="4223953210" sldId="280"/>
            <ac:picMk id="17" creationId="{32EA873B-4723-C7C2-12FA-3241AAC9194B}"/>
          </ac:picMkLst>
        </pc:picChg>
      </pc:sldChg>
      <pc:sldChg chg="addSp delSp modSp mod">
        <pc:chgData name="Hoang Nguyen Vu 20215171" userId="ab3eee1a-8090-4a88-8a0e-7f7353f0aad8" providerId="ADAL" clId="{3E7BDCE2-8723-4255-A15A-BEEAF0629D43}" dt="2024-01-13T04:14:47.645" v="268" actId="20577"/>
        <pc:sldMkLst>
          <pc:docMk/>
          <pc:sldMk cId="568291137" sldId="282"/>
        </pc:sldMkLst>
        <pc:spChg chg="mod">
          <ac:chgData name="Hoang Nguyen Vu 20215171" userId="ab3eee1a-8090-4a88-8a0e-7f7353f0aad8" providerId="ADAL" clId="{3E7BDCE2-8723-4255-A15A-BEEAF0629D43}" dt="2024-01-13T04:14:47.645" v="268" actId="20577"/>
          <ac:spMkLst>
            <pc:docMk/>
            <pc:sldMk cId="568291137" sldId="282"/>
            <ac:spMk id="6" creationId="{0807D05E-FEF0-D745-C8E0-3B0122033568}"/>
          </ac:spMkLst>
        </pc:spChg>
        <pc:spChg chg="del mod">
          <ac:chgData name="Hoang Nguyen Vu 20215171" userId="ab3eee1a-8090-4a88-8a0e-7f7353f0aad8" providerId="ADAL" clId="{3E7BDCE2-8723-4255-A15A-BEEAF0629D43}" dt="2024-01-13T04:14:09.633" v="258" actId="478"/>
          <ac:spMkLst>
            <pc:docMk/>
            <pc:sldMk cId="568291137" sldId="282"/>
            <ac:spMk id="8" creationId="{827AF430-9692-99E1-8AC7-972E233FFF65}"/>
          </ac:spMkLst>
        </pc:spChg>
        <pc:spChg chg="add mod">
          <ac:chgData name="Hoang Nguyen Vu 20215171" userId="ab3eee1a-8090-4a88-8a0e-7f7353f0aad8" providerId="ADAL" clId="{3E7BDCE2-8723-4255-A15A-BEEAF0629D43}" dt="2024-01-13T04:14:16.367" v="260" actId="1076"/>
          <ac:spMkLst>
            <pc:docMk/>
            <pc:sldMk cId="568291137" sldId="282"/>
            <ac:spMk id="9" creationId="{4D577C69-C88C-8C8A-AE07-3CB6691BE54B}"/>
          </ac:spMkLst>
        </pc:spChg>
        <pc:spChg chg="del">
          <ac:chgData name="Hoang Nguyen Vu 20215171" userId="ab3eee1a-8090-4a88-8a0e-7f7353f0aad8" providerId="ADAL" clId="{3E7BDCE2-8723-4255-A15A-BEEAF0629D43}" dt="2024-01-13T04:14:09.633" v="258" actId="478"/>
          <ac:spMkLst>
            <pc:docMk/>
            <pc:sldMk cId="568291137" sldId="282"/>
            <ac:spMk id="10" creationId="{0B4C4C22-43C8-EC49-6378-980BC8C5A761}"/>
          </ac:spMkLst>
        </pc:spChg>
        <pc:spChg chg="del">
          <ac:chgData name="Hoang Nguyen Vu 20215171" userId="ab3eee1a-8090-4a88-8a0e-7f7353f0aad8" providerId="ADAL" clId="{3E7BDCE2-8723-4255-A15A-BEEAF0629D43}" dt="2024-01-13T04:14:09.633" v="258" actId="478"/>
          <ac:spMkLst>
            <pc:docMk/>
            <pc:sldMk cId="568291137" sldId="282"/>
            <ac:spMk id="13" creationId="{931D1690-3A8B-8F89-D630-6D74E4134FFA}"/>
          </ac:spMkLst>
        </pc:spChg>
        <pc:picChg chg="del">
          <ac:chgData name="Hoang Nguyen Vu 20215171" userId="ab3eee1a-8090-4a88-8a0e-7f7353f0aad8" providerId="ADAL" clId="{3E7BDCE2-8723-4255-A15A-BEEAF0629D43}" dt="2024-01-13T04:11:11.316" v="165" actId="478"/>
          <ac:picMkLst>
            <pc:docMk/>
            <pc:sldMk cId="568291137" sldId="282"/>
            <ac:picMk id="3" creationId="{C9E2568F-F129-0F2A-97E5-FE3F863EA631}"/>
          </ac:picMkLst>
        </pc:picChg>
        <pc:picChg chg="del">
          <ac:chgData name="Hoang Nguyen Vu 20215171" userId="ab3eee1a-8090-4a88-8a0e-7f7353f0aad8" providerId="ADAL" clId="{3E7BDCE2-8723-4255-A15A-BEEAF0629D43}" dt="2024-01-13T04:14:09.633" v="258" actId="478"/>
          <ac:picMkLst>
            <pc:docMk/>
            <pc:sldMk cId="568291137" sldId="282"/>
            <ac:picMk id="4" creationId="{B645A1C3-9B75-B16A-AAE5-2F0BC6D829C0}"/>
          </ac:picMkLst>
        </pc:picChg>
        <pc:picChg chg="add del mod">
          <ac:chgData name="Hoang Nguyen Vu 20215171" userId="ab3eee1a-8090-4a88-8a0e-7f7353f0aad8" providerId="ADAL" clId="{3E7BDCE2-8723-4255-A15A-BEEAF0629D43}" dt="2024-01-13T04:14:09.633" v="258" actId="478"/>
          <ac:picMkLst>
            <pc:docMk/>
            <pc:sldMk cId="568291137" sldId="282"/>
            <ac:picMk id="7" creationId="{0B26D0EA-893C-D44F-8572-7F78B93A7C16}"/>
          </ac:picMkLst>
        </pc:picChg>
        <pc:picChg chg="add mod">
          <ac:chgData name="Hoang Nguyen Vu 20215171" userId="ab3eee1a-8090-4a88-8a0e-7f7353f0aad8" providerId="ADAL" clId="{3E7BDCE2-8723-4255-A15A-BEEAF0629D43}" dt="2024-01-13T04:14:34.191" v="265" actId="1076"/>
          <ac:picMkLst>
            <pc:docMk/>
            <pc:sldMk cId="568291137" sldId="282"/>
            <ac:picMk id="11" creationId="{009147C5-C922-5E7D-9CC0-69E2A17C86A0}"/>
          </ac:picMkLst>
        </pc:picChg>
        <pc:picChg chg="del">
          <ac:chgData name="Hoang Nguyen Vu 20215171" userId="ab3eee1a-8090-4a88-8a0e-7f7353f0aad8" providerId="ADAL" clId="{3E7BDCE2-8723-4255-A15A-BEEAF0629D43}" dt="2024-01-13T04:14:09.633" v="258" actId="478"/>
          <ac:picMkLst>
            <pc:docMk/>
            <pc:sldMk cId="568291137" sldId="282"/>
            <ac:picMk id="12" creationId="{5E76813E-CEF8-BF2D-D38E-0D45F76080C3}"/>
          </ac:picMkLst>
        </pc:picChg>
        <pc:picChg chg="add del mod">
          <ac:chgData name="Hoang Nguyen Vu 20215171" userId="ab3eee1a-8090-4a88-8a0e-7f7353f0aad8" providerId="ADAL" clId="{3E7BDCE2-8723-4255-A15A-BEEAF0629D43}" dt="2024-01-13T04:14:26.512" v="261" actId="478"/>
          <ac:picMkLst>
            <pc:docMk/>
            <pc:sldMk cId="568291137" sldId="282"/>
            <ac:picMk id="17" creationId="{32EA873B-4723-C7C2-12FA-3241AAC9194B}"/>
          </ac:picMkLst>
        </pc:picChg>
      </pc:sldChg>
      <pc:sldChg chg="addSp delSp modSp add mod">
        <pc:chgData name="Hoang Nguyen Vu 20215171" userId="ab3eee1a-8090-4a88-8a0e-7f7353f0aad8" providerId="ADAL" clId="{3E7BDCE2-8723-4255-A15A-BEEAF0629D43}" dt="2024-01-13T04:09:36.472" v="113" actId="255"/>
        <pc:sldMkLst>
          <pc:docMk/>
          <pc:sldMk cId="3235798132" sldId="284"/>
        </pc:sldMkLst>
        <pc:spChg chg="add mod">
          <ac:chgData name="Hoang Nguyen Vu 20215171" userId="ab3eee1a-8090-4a88-8a0e-7f7353f0aad8" providerId="ADAL" clId="{3E7BDCE2-8723-4255-A15A-BEEAF0629D43}" dt="2024-01-13T04:09:36.472" v="113" actId="255"/>
          <ac:spMkLst>
            <pc:docMk/>
            <pc:sldMk cId="3235798132" sldId="284"/>
            <ac:spMk id="4" creationId="{052F587F-EC8C-7F44-C5C8-2C614406464E}"/>
          </ac:spMkLst>
        </pc:spChg>
        <pc:spChg chg="del">
          <ac:chgData name="Hoang Nguyen Vu 20215171" userId="ab3eee1a-8090-4a88-8a0e-7f7353f0aad8" providerId="ADAL" clId="{3E7BDCE2-8723-4255-A15A-BEEAF0629D43}" dt="2024-01-13T04:08:35.793" v="77" actId="478"/>
          <ac:spMkLst>
            <pc:docMk/>
            <pc:sldMk cId="3235798132" sldId="284"/>
            <ac:spMk id="8" creationId="{827AF430-9692-99E1-8AC7-972E233FFF65}"/>
          </ac:spMkLst>
        </pc:spChg>
        <pc:spChg chg="del">
          <ac:chgData name="Hoang Nguyen Vu 20215171" userId="ab3eee1a-8090-4a88-8a0e-7f7353f0aad8" providerId="ADAL" clId="{3E7BDCE2-8723-4255-A15A-BEEAF0629D43}" dt="2024-01-13T04:08:35.793" v="77" actId="478"/>
          <ac:spMkLst>
            <pc:docMk/>
            <pc:sldMk cId="3235798132" sldId="284"/>
            <ac:spMk id="10" creationId="{65275694-819F-8385-C228-A65ED05983CF}"/>
          </ac:spMkLst>
        </pc:spChg>
        <pc:spChg chg="del">
          <ac:chgData name="Hoang Nguyen Vu 20215171" userId="ab3eee1a-8090-4a88-8a0e-7f7353f0aad8" providerId="ADAL" clId="{3E7BDCE2-8723-4255-A15A-BEEAF0629D43}" dt="2024-01-13T04:08:35.793" v="77" actId="478"/>
          <ac:spMkLst>
            <pc:docMk/>
            <pc:sldMk cId="3235798132" sldId="284"/>
            <ac:spMk id="12" creationId="{4D577C69-C88C-8C8A-AE07-3CB6691BE54B}"/>
          </ac:spMkLst>
        </pc:spChg>
        <pc:spChg chg="mod">
          <ac:chgData name="Hoang Nguyen Vu 20215171" userId="ab3eee1a-8090-4a88-8a0e-7f7353f0aad8" providerId="ADAL" clId="{3E7BDCE2-8723-4255-A15A-BEEAF0629D43}" dt="2024-01-13T04:08:47.382" v="79" actId="1076"/>
          <ac:spMkLst>
            <pc:docMk/>
            <pc:sldMk cId="3235798132" sldId="284"/>
            <ac:spMk id="14" creationId="{844BB9B1-BB84-E87A-F8EC-EF7F8012C376}"/>
          </ac:spMkLst>
        </pc:spChg>
        <pc:picChg chg="add mod">
          <ac:chgData name="Hoang Nguyen Vu 20215171" userId="ab3eee1a-8090-4a88-8a0e-7f7353f0aad8" providerId="ADAL" clId="{3E7BDCE2-8723-4255-A15A-BEEAF0629D43}" dt="2024-01-13T04:09:07.259" v="108" actId="1036"/>
          <ac:picMkLst>
            <pc:docMk/>
            <pc:sldMk cId="3235798132" sldId="284"/>
            <ac:picMk id="3" creationId="{74026714-BFE9-5841-11A5-81FE6F7FA71A}"/>
          </ac:picMkLst>
        </pc:picChg>
        <pc:picChg chg="del">
          <ac:chgData name="Hoang Nguyen Vu 20215171" userId="ab3eee1a-8090-4a88-8a0e-7f7353f0aad8" providerId="ADAL" clId="{3E7BDCE2-8723-4255-A15A-BEEAF0629D43}" dt="2024-01-13T04:08:37.686" v="78" actId="478"/>
          <ac:picMkLst>
            <pc:docMk/>
            <pc:sldMk cId="3235798132" sldId="284"/>
            <ac:picMk id="7" creationId="{354F59BA-90BB-29B3-8DB3-C82FFA3B0737}"/>
          </ac:picMkLst>
        </pc:picChg>
        <pc:picChg chg="del">
          <ac:chgData name="Hoang Nguyen Vu 20215171" userId="ab3eee1a-8090-4a88-8a0e-7f7353f0aad8" providerId="ADAL" clId="{3E7BDCE2-8723-4255-A15A-BEEAF0629D43}" dt="2024-01-13T04:08:35.793" v="77" actId="478"/>
          <ac:picMkLst>
            <pc:docMk/>
            <pc:sldMk cId="3235798132" sldId="284"/>
            <ac:picMk id="9" creationId="{B2145DF1-6AB2-EF96-8F49-0DD087E73F00}"/>
          </ac:picMkLst>
        </pc:picChg>
        <pc:picChg chg="del">
          <ac:chgData name="Hoang Nguyen Vu 20215171" userId="ab3eee1a-8090-4a88-8a0e-7f7353f0aad8" providerId="ADAL" clId="{3E7BDCE2-8723-4255-A15A-BEEAF0629D43}" dt="2024-01-13T04:08:35.793" v="77" actId="478"/>
          <ac:picMkLst>
            <pc:docMk/>
            <pc:sldMk cId="3235798132" sldId="284"/>
            <ac:picMk id="11" creationId="{162E19D4-BE42-36A2-B6B8-0034C9CED684}"/>
          </ac:picMkLst>
        </pc:picChg>
        <pc:picChg chg="mod">
          <ac:chgData name="Hoang Nguyen Vu 20215171" userId="ab3eee1a-8090-4a88-8a0e-7f7353f0aad8" providerId="ADAL" clId="{3E7BDCE2-8723-4255-A15A-BEEAF0629D43}" dt="2024-01-13T04:08:47.382" v="79" actId="1076"/>
          <ac:picMkLst>
            <pc:docMk/>
            <pc:sldMk cId="3235798132" sldId="284"/>
            <ac:picMk id="13" creationId="{E2AA69F7-3B17-2503-91FE-9CEE2BF63BEC}"/>
          </ac:picMkLst>
        </pc:picChg>
      </pc:sldChg>
      <pc:sldChg chg="modSp add mod">
        <pc:chgData name="Hoang Nguyen Vu 20215171" userId="ab3eee1a-8090-4a88-8a0e-7f7353f0aad8" providerId="ADAL" clId="{3E7BDCE2-8723-4255-A15A-BEEAF0629D43}" dt="2024-01-13T04:14:53.960" v="269" actId="20577"/>
        <pc:sldMkLst>
          <pc:docMk/>
          <pc:sldMk cId="957565132" sldId="285"/>
        </pc:sldMkLst>
        <pc:spChg chg="mod">
          <ac:chgData name="Hoang Nguyen Vu 20215171" userId="ab3eee1a-8090-4a88-8a0e-7f7353f0aad8" providerId="ADAL" clId="{3E7BDCE2-8723-4255-A15A-BEEAF0629D43}" dt="2024-01-13T04:14:53.960" v="269" actId="20577"/>
          <ac:spMkLst>
            <pc:docMk/>
            <pc:sldMk cId="957565132" sldId="285"/>
            <ac:spMk id="6" creationId="{0807D05E-FEF0-D745-C8E0-3B012203356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1/13/2024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8NsSl6JQCfo&amp;ab_channel=V%C5%A9Ho%C3%A0ng"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Dependency</a:t>
            </a:r>
          </a:p>
        </p:txBody>
      </p:sp>
      <p:pic>
        <p:nvPicPr>
          <p:cNvPr id="7" name="Picture 6">
            <a:extLst>
              <a:ext uri="{FF2B5EF4-FFF2-40B4-BE49-F238E27FC236}">
                <a16:creationId xmlns:a16="http://schemas.microsoft.com/office/drawing/2014/main" id="{354F59BA-90BB-29B3-8DB3-C82FFA3B0737}"/>
              </a:ext>
            </a:extLst>
          </p:cNvPr>
          <p:cNvPicPr>
            <a:picLocks noChangeAspect="1"/>
          </p:cNvPicPr>
          <p:nvPr/>
        </p:nvPicPr>
        <p:blipFill>
          <a:blip r:embed="rId2"/>
          <a:stretch>
            <a:fillRect/>
          </a:stretch>
        </p:blipFill>
        <p:spPr>
          <a:xfrm>
            <a:off x="1100508" y="1424608"/>
            <a:ext cx="6942984" cy="451739"/>
          </a:xfrm>
          <a:prstGeom prst="rect">
            <a:avLst/>
          </a:prstGeom>
        </p:spPr>
      </p:pic>
      <p:sp>
        <p:nvSpPr>
          <p:cNvPr id="8" name="TextBox 7">
            <a:extLst>
              <a:ext uri="{FF2B5EF4-FFF2-40B4-BE49-F238E27FC236}">
                <a16:creationId xmlns:a16="http://schemas.microsoft.com/office/drawing/2014/main" id="{827AF430-9692-99E1-8AC7-972E233FFF65}"/>
              </a:ext>
            </a:extLst>
          </p:cNvPr>
          <p:cNvSpPr txBox="1"/>
          <p:nvPr/>
        </p:nvSpPr>
        <p:spPr>
          <a:xfrm>
            <a:off x="781456" y="1876347"/>
            <a:ext cx="7581088" cy="584775"/>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Khi người dùng lựa chọn chuyển hướng thì </a:t>
            </a:r>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sẽ khởi tạo một đối tượng </a:t>
            </a:r>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hoặc </a:t>
            </a:r>
            <a:r>
              <a:rPr lang="en-US" sz="1600" b="1">
                <a:effectLst/>
                <a:latin typeface="Arial" panose="020B0604020202020204" pitchFamily="34" charset="0"/>
                <a:ea typeface="MS PGothic" panose="020B0600070205080204" pitchFamily="34" charset="-128"/>
                <a:cs typeface="Arial" panose="020B0604020202020204" pitchFamily="34" charset="0"/>
              </a:rPr>
              <a:t>InstructionController</a:t>
            </a:r>
            <a:r>
              <a:rPr lang="en-US" sz="1600">
                <a:effectLst/>
                <a:latin typeface="Arial" panose="020B0604020202020204" pitchFamily="34" charset="0"/>
                <a:ea typeface="MS PGothic" panose="020B0600070205080204" pitchFamily="34" charset="-128"/>
                <a:cs typeface="Arial" panose="020B0604020202020204" pitchFamily="34" charset="0"/>
              </a:rPr>
              <a:t> tương ứng.</a:t>
            </a:r>
          </a:p>
        </p:txBody>
      </p:sp>
      <p:pic>
        <p:nvPicPr>
          <p:cNvPr id="9" name="Picture 8">
            <a:extLst>
              <a:ext uri="{FF2B5EF4-FFF2-40B4-BE49-F238E27FC236}">
                <a16:creationId xmlns:a16="http://schemas.microsoft.com/office/drawing/2014/main" id="{B2145DF1-6AB2-EF96-8F49-0DD087E73F00}"/>
              </a:ext>
            </a:extLst>
          </p:cNvPr>
          <p:cNvPicPr>
            <a:picLocks noChangeAspect="1"/>
          </p:cNvPicPr>
          <p:nvPr/>
        </p:nvPicPr>
        <p:blipFill>
          <a:blip r:embed="rId3"/>
          <a:stretch>
            <a:fillRect/>
          </a:stretch>
        </p:blipFill>
        <p:spPr>
          <a:xfrm>
            <a:off x="962082" y="2749467"/>
            <a:ext cx="7219836" cy="1066777"/>
          </a:xfrm>
          <a:prstGeom prst="rect">
            <a:avLst/>
          </a:prstGeom>
        </p:spPr>
      </p:pic>
      <p:sp>
        <p:nvSpPr>
          <p:cNvPr id="10" name="TextBox 9">
            <a:extLst>
              <a:ext uri="{FF2B5EF4-FFF2-40B4-BE49-F238E27FC236}">
                <a16:creationId xmlns:a16="http://schemas.microsoft.com/office/drawing/2014/main" id="{65275694-819F-8385-C228-A65ED05983CF}"/>
              </a:ext>
            </a:extLst>
          </p:cNvPr>
          <p:cNvSpPr txBox="1"/>
          <p:nvPr/>
        </p:nvSpPr>
        <p:spPr>
          <a:xfrm>
            <a:off x="781456" y="3816244"/>
            <a:ext cx="7581088" cy="584775"/>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Các lớp sử dụng các đối tượng của lớp </a:t>
            </a:r>
            <a:r>
              <a:rPr lang="en-US" sz="1600" b="1">
                <a:effectLst/>
                <a:latin typeface="Arial" panose="020B0604020202020204" pitchFamily="34" charset="0"/>
                <a:ea typeface="MS PGothic" panose="020B0600070205080204" pitchFamily="34" charset="-128"/>
                <a:cs typeface="Arial" panose="020B0604020202020204" pitchFamily="34" charset="0"/>
              </a:rPr>
              <a:t>Move</a:t>
            </a:r>
            <a:r>
              <a:rPr lang="en-US" sz="1600">
                <a:effectLst/>
                <a:latin typeface="Arial" panose="020B0604020202020204" pitchFamily="34" charset="0"/>
                <a:ea typeface="MS PGothic" panose="020B0600070205080204" pitchFamily="34" charset="-128"/>
                <a:cs typeface="Arial" panose="020B0604020202020204" pitchFamily="34" charset="0"/>
              </a:rPr>
              <a:t> để trao đổi và xử lý dữ liệu với nhau.</a:t>
            </a:r>
            <a:endParaRPr lang="en-US" sz="1400">
              <a:effectLst/>
              <a:latin typeface="Arial" panose="020B0604020202020204" pitchFamily="34" charset="0"/>
              <a:ea typeface="MS PGothic" panose="020B0600070205080204" pitchFamily="34" charset="-128"/>
              <a:cs typeface="Arial" panose="020B0604020202020204" pitchFamily="34" charset="0"/>
            </a:endParaRPr>
          </a:p>
        </p:txBody>
      </p:sp>
      <p:pic>
        <p:nvPicPr>
          <p:cNvPr id="11" name="Picture 10">
            <a:extLst>
              <a:ext uri="{FF2B5EF4-FFF2-40B4-BE49-F238E27FC236}">
                <a16:creationId xmlns:a16="http://schemas.microsoft.com/office/drawing/2014/main" id="{162E19D4-BE42-36A2-B6B8-0034C9CED684}"/>
              </a:ext>
            </a:extLst>
          </p:cNvPr>
          <p:cNvPicPr>
            <a:picLocks noChangeAspect="1"/>
          </p:cNvPicPr>
          <p:nvPr/>
        </p:nvPicPr>
        <p:blipFill>
          <a:blip r:embed="rId4"/>
          <a:stretch>
            <a:fillRect/>
          </a:stretch>
        </p:blipFill>
        <p:spPr>
          <a:xfrm>
            <a:off x="962083" y="4675550"/>
            <a:ext cx="7219836" cy="431956"/>
          </a:xfrm>
          <a:prstGeom prst="rect">
            <a:avLst/>
          </a:prstGeom>
        </p:spPr>
      </p:pic>
      <p:sp>
        <p:nvSpPr>
          <p:cNvPr id="12" name="TextBox 11">
            <a:extLst>
              <a:ext uri="{FF2B5EF4-FFF2-40B4-BE49-F238E27FC236}">
                <a16:creationId xmlns:a16="http://schemas.microsoft.com/office/drawing/2014/main" id="{4D577C69-C88C-8C8A-AE07-3CB6691BE54B}"/>
              </a:ext>
            </a:extLst>
          </p:cNvPr>
          <p:cNvSpPr txBox="1"/>
          <p:nvPr/>
        </p:nvSpPr>
        <p:spPr>
          <a:xfrm>
            <a:off x="781456" y="5107506"/>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 </a:t>
            </a:r>
            <a:r>
              <a:rPr lang="en-US" sz="1600">
                <a:effectLst/>
                <a:latin typeface="Arial" panose="020B0604020202020204" pitchFamily="34" charset="0"/>
                <a:ea typeface="MS PGothic" panose="020B0600070205080204" pitchFamily="34" charset="-128"/>
                <a:cs typeface="Arial" panose="020B0604020202020204" pitchFamily="34" charset="0"/>
              </a:rPr>
              <a:t>xử lý nước đi và trả về </a:t>
            </a:r>
            <a:r>
              <a:rPr lang="en-US" sz="1600" b="1">
                <a:latin typeface="Arial" panose="020B0604020202020204" pitchFamily="34" charset="0"/>
                <a:ea typeface="MS PGothic" panose="020B0600070205080204" pitchFamily="34" charset="-128"/>
                <a:cs typeface="Arial" panose="020B0604020202020204" pitchFamily="34" charset="0"/>
              </a:rPr>
              <a:t>MoveResult</a:t>
            </a:r>
            <a:r>
              <a:rPr lang="en-US" sz="1600">
                <a:effectLst/>
                <a:latin typeface="Arial" panose="020B0604020202020204" pitchFamily="34" charset="0"/>
                <a:ea typeface="MS PGothic" panose="020B0600070205080204" pitchFamily="34" charset="-128"/>
                <a:cs typeface="Arial" panose="020B0604020202020204" pitchFamily="34" charset="0"/>
              </a:rPr>
              <a:t>, sau đó gửi đến </a:t>
            </a:r>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để thể hiện lên </a:t>
            </a:r>
            <a:r>
              <a:rPr lang="en-US" sz="1600" b="1">
                <a:effectLst/>
                <a:latin typeface="Arial" panose="020B0604020202020204" pitchFamily="34" charset="0"/>
                <a:ea typeface="MS PGothic" panose="020B0600070205080204" pitchFamily="34" charset="-128"/>
                <a:cs typeface="Arial" panose="020B0604020202020204" pitchFamily="34" charset="0"/>
              </a:rPr>
              <a:t>game-view</a:t>
            </a:r>
            <a:r>
              <a:rPr lang="en-US" sz="1600">
                <a:effectLst/>
                <a:latin typeface="Arial" panose="020B0604020202020204" pitchFamily="34" charset="0"/>
                <a:ea typeface="MS PGothic" panose="020B0600070205080204" pitchFamily="34" charset="-128"/>
                <a:cs typeface="Arial" panose="020B0604020202020204" pitchFamily="34" charset="0"/>
              </a:rPr>
              <a:t>.</a:t>
            </a:r>
            <a:endParaRPr lang="en-US" sz="1200">
              <a:effectLst/>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51498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Dependency</a:t>
            </a:r>
          </a:p>
        </p:txBody>
      </p:sp>
      <p:pic>
        <p:nvPicPr>
          <p:cNvPr id="13" name="Picture 12">
            <a:extLst>
              <a:ext uri="{FF2B5EF4-FFF2-40B4-BE49-F238E27FC236}">
                <a16:creationId xmlns:a16="http://schemas.microsoft.com/office/drawing/2014/main" id="{E2AA69F7-3B17-2503-91FE-9CEE2BF63BEC}"/>
              </a:ext>
            </a:extLst>
          </p:cNvPr>
          <p:cNvPicPr>
            <a:picLocks noChangeAspect="1"/>
          </p:cNvPicPr>
          <p:nvPr/>
        </p:nvPicPr>
        <p:blipFill>
          <a:blip r:embed="rId2"/>
          <a:stretch>
            <a:fillRect/>
          </a:stretch>
        </p:blipFill>
        <p:spPr>
          <a:xfrm>
            <a:off x="1204270" y="1460003"/>
            <a:ext cx="7081410" cy="447127"/>
          </a:xfrm>
          <a:prstGeom prst="rect">
            <a:avLst/>
          </a:prstGeom>
        </p:spPr>
      </p:pic>
      <p:sp>
        <p:nvSpPr>
          <p:cNvPr id="14" name="TextBox 13">
            <a:extLst>
              <a:ext uri="{FF2B5EF4-FFF2-40B4-BE49-F238E27FC236}">
                <a16:creationId xmlns:a16="http://schemas.microsoft.com/office/drawing/2014/main" id="{844BB9B1-BB84-E87A-F8EC-EF7F8012C376}"/>
              </a:ext>
            </a:extLst>
          </p:cNvPr>
          <p:cNvSpPr txBox="1"/>
          <p:nvPr/>
        </p:nvSpPr>
        <p:spPr>
          <a:xfrm>
            <a:off x="885218" y="1952143"/>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throw một đối tượng </a:t>
            </a:r>
            <a:r>
              <a:rPr lang="en-US" sz="1600" b="1">
                <a:effectLst/>
                <a:latin typeface="Arial" panose="020B0604020202020204" pitchFamily="34" charset="0"/>
                <a:ea typeface="MS PGothic" panose="020B0600070205080204" pitchFamily="34" charset="-128"/>
                <a:cs typeface="Arial" panose="020B0604020202020204" pitchFamily="34" charset="0"/>
              </a:rPr>
              <a:t>GameNotFoundException</a:t>
            </a:r>
            <a:r>
              <a:rPr lang="en-US" sz="1600">
                <a:effectLst/>
                <a:latin typeface="Arial" panose="020B0604020202020204" pitchFamily="34" charset="0"/>
                <a:ea typeface="MS PGothic" panose="020B0600070205080204" pitchFamily="34" charset="-128"/>
                <a:cs typeface="Arial" panose="020B0604020202020204" pitchFamily="34" charset="0"/>
              </a:rPr>
              <a:t> nếu ứng dụng không tìm thấy file lưu game (</a:t>
            </a:r>
            <a:r>
              <a:rPr lang="en-US" sz="1600" b="1">
                <a:effectLst/>
                <a:latin typeface="Arial" panose="020B0604020202020204" pitchFamily="34" charset="0"/>
                <a:ea typeface="MS PGothic" panose="020B0600070205080204" pitchFamily="34" charset="-128"/>
                <a:cs typeface="Arial" panose="020B0604020202020204" pitchFamily="34" charset="0"/>
              </a:rPr>
              <a:t>game_state.txt</a:t>
            </a:r>
            <a:r>
              <a:rPr lang="en-US" sz="1600">
                <a:effectLst/>
                <a:latin typeface="Arial" panose="020B0604020202020204" pitchFamily="34" charset="0"/>
                <a:ea typeface="MS PGothic" panose="020B0600070205080204" pitchFamily="34" charset="-128"/>
                <a:cs typeface="Arial" panose="020B0604020202020204" pitchFamily="34" charset="0"/>
              </a:rPr>
              <a:t>) hoặc file lưu game trống.</a:t>
            </a:r>
          </a:p>
        </p:txBody>
      </p:sp>
      <p:pic>
        <p:nvPicPr>
          <p:cNvPr id="3" name="Picture 2">
            <a:extLst>
              <a:ext uri="{FF2B5EF4-FFF2-40B4-BE49-F238E27FC236}">
                <a16:creationId xmlns:a16="http://schemas.microsoft.com/office/drawing/2014/main" id="{74026714-BFE9-5841-11A5-81FE6F7FA71A}"/>
              </a:ext>
            </a:extLst>
          </p:cNvPr>
          <p:cNvPicPr>
            <a:picLocks noChangeAspect="1"/>
          </p:cNvPicPr>
          <p:nvPr/>
        </p:nvPicPr>
        <p:blipFill>
          <a:blip r:embed="rId3"/>
          <a:stretch>
            <a:fillRect/>
          </a:stretch>
        </p:blipFill>
        <p:spPr>
          <a:xfrm>
            <a:off x="1665052" y="2820254"/>
            <a:ext cx="6330822" cy="506601"/>
          </a:xfrm>
          <a:prstGeom prst="rect">
            <a:avLst/>
          </a:prstGeom>
        </p:spPr>
      </p:pic>
      <p:sp>
        <p:nvSpPr>
          <p:cNvPr id="4" name="TextBox 3">
            <a:extLst>
              <a:ext uri="{FF2B5EF4-FFF2-40B4-BE49-F238E27FC236}">
                <a16:creationId xmlns:a16="http://schemas.microsoft.com/office/drawing/2014/main" id="{052F587F-EC8C-7F44-C5C8-2C614406464E}"/>
              </a:ext>
            </a:extLst>
          </p:cNvPr>
          <p:cNvSpPr txBox="1"/>
          <p:nvPr/>
        </p:nvSpPr>
        <p:spPr>
          <a:xfrm>
            <a:off x="954431" y="3373934"/>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sử dụng </a:t>
            </a:r>
            <a:r>
              <a:rPr lang="en-US" sz="1600" b="1">
                <a:effectLst/>
                <a:latin typeface="Arial" panose="020B0604020202020204" pitchFamily="34" charset="0"/>
                <a:ea typeface="MS PGothic" panose="020B0600070205080204" pitchFamily="34" charset="-128"/>
                <a:cs typeface="Arial" panose="020B0604020202020204" pitchFamily="34" charset="0"/>
              </a:rPr>
              <a:t>GameSettings</a:t>
            </a:r>
            <a:r>
              <a:rPr lang="en-US" sz="1600">
                <a:effectLst/>
                <a:latin typeface="Arial" panose="020B0604020202020204" pitchFamily="34" charset="0"/>
                <a:ea typeface="MS PGothic" panose="020B0600070205080204" pitchFamily="34" charset="-128"/>
                <a:cs typeface="Arial" panose="020B0604020202020204" pitchFamily="34" charset="0"/>
              </a:rPr>
              <a:t> để lưu các thông tin của người chơi khi người chơi chọn bắt đầu một game mới.</a:t>
            </a:r>
          </a:p>
        </p:txBody>
      </p:sp>
    </p:spTree>
    <p:extLst>
      <p:ext uri="{BB962C8B-B14F-4D97-AF65-F5344CB8AC3E}">
        <p14:creationId xmlns:p14="http://schemas.microsoft.com/office/powerpoint/2010/main" val="323579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Association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852792" y="1797750"/>
            <a:ext cx="7581088" cy="338554"/>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là cầu nối giữa hai lớp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game-view.</a:t>
            </a:r>
            <a:endParaRPr lang="en-US" sz="1400">
              <a:effectLst/>
              <a:latin typeface="Arial" panose="020B0604020202020204" pitchFamily="34" charset="0"/>
              <a:ea typeface="MS PGothic" panose="020B0600070205080204" pitchFamily="34" charset="-128"/>
              <a:cs typeface="Arial" panose="020B0604020202020204" pitchFamily="34" charset="0"/>
            </a:endParaRPr>
          </a:p>
        </p:txBody>
      </p:sp>
      <p:sp>
        <p:nvSpPr>
          <p:cNvPr id="10" name="TextBox 9">
            <a:extLst>
              <a:ext uri="{FF2B5EF4-FFF2-40B4-BE49-F238E27FC236}">
                <a16:creationId xmlns:a16="http://schemas.microsoft.com/office/drawing/2014/main" id="{65275694-819F-8385-C228-A65ED05983CF}"/>
              </a:ext>
            </a:extLst>
          </p:cNvPr>
          <p:cNvSpPr txBox="1"/>
          <p:nvPr/>
        </p:nvSpPr>
        <p:spPr>
          <a:xfrm>
            <a:off x="852792" y="3054929"/>
            <a:ext cx="7581088" cy="342145"/>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điều khiển </a:t>
            </a:r>
            <a:r>
              <a:rPr lang="en-US" sz="1600" b="1">
                <a:effectLst/>
                <a:latin typeface="Arial" panose="020B0604020202020204" pitchFamily="34" charset="0"/>
                <a:ea typeface="MS PGothic" panose="020B0600070205080204" pitchFamily="34" charset="-128"/>
                <a:cs typeface="Arial" panose="020B0604020202020204" pitchFamily="34" charset="0"/>
              </a:rPr>
              <a:t>menu-view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pic>
        <p:nvPicPr>
          <p:cNvPr id="3" name="Picture 2">
            <a:extLst>
              <a:ext uri="{FF2B5EF4-FFF2-40B4-BE49-F238E27FC236}">
                <a16:creationId xmlns:a16="http://schemas.microsoft.com/office/drawing/2014/main" id="{391B0554-0673-C15B-7BDC-877992C546FD}"/>
              </a:ext>
            </a:extLst>
          </p:cNvPr>
          <p:cNvPicPr>
            <a:picLocks noChangeAspect="1"/>
          </p:cNvPicPr>
          <p:nvPr/>
        </p:nvPicPr>
        <p:blipFill>
          <a:blip r:embed="rId2"/>
          <a:stretch>
            <a:fillRect/>
          </a:stretch>
        </p:blipFill>
        <p:spPr>
          <a:xfrm>
            <a:off x="962082" y="1279200"/>
            <a:ext cx="7219836" cy="463581"/>
          </a:xfrm>
          <a:prstGeom prst="rect">
            <a:avLst/>
          </a:prstGeom>
        </p:spPr>
      </p:pic>
      <p:pic>
        <p:nvPicPr>
          <p:cNvPr id="4" name="Picture 3">
            <a:extLst>
              <a:ext uri="{FF2B5EF4-FFF2-40B4-BE49-F238E27FC236}">
                <a16:creationId xmlns:a16="http://schemas.microsoft.com/office/drawing/2014/main" id="{9E2523B1-62B7-3FE5-3721-80BB9BEAC7B4}"/>
              </a:ext>
            </a:extLst>
          </p:cNvPr>
          <p:cNvPicPr>
            <a:picLocks noChangeAspect="1"/>
          </p:cNvPicPr>
          <p:nvPr/>
        </p:nvPicPr>
        <p:blipFill>
          <a:blip r:embed="rId3"/>
          <a:stretch>
            <a:fillRect/>
          </a:stretch>
        </p:blipFill>
        <p:spPr>
          <a:xfrm>
            <a:off x="962082" y="2533005"/>
            <a:ext cx="7219836" cy="512948"/>
          </a:xfrm>
          <a:prstGeom prst="rect">
            <a:avLst/>
          </a:prstGeom>
        </p:spPr>
      </p:pic>
      <p:pic>
        <p:nvPicPr>
          <p:cNvPr id="15" name="Picture 14">
            <a:extLst>
              <a:ext uri="{FF2B5EF4-FFF2-40B4-BE49-F238E27FC236}">
                <a16:creationId xmlns:a16="http://schemas.microsoft.com/office/drawing/2014/main" id="{0B627CD6-548E-07A0-4195-FFF82DEC899D}"/>
              </a:ext>
            </a:extLst>
          </p:cNvPr>
          <p:cNvPicPr>
            <a:picLocks noChangeAspect="1"/>
          </p:cNvPicPr>
          <p:nvPr/>
        </p:nvPicPr>
        <p:blipFill>
          <a:blip r:embed="rId4"/>
          <a:stretch>
            <a:fillRect/>
          </a:stretch>
        </p:blipFill>
        <p:spPr>
          <a:xfrm>
            <a:off x="1178668" y="3853034"/>
            <a:ext cx="7003250" cy="491574"/>
          </a:xfrm>
          <a:prstGeom prst="rect">
            <a:avLst/>
          </a:prstGeom>
        </p:spPr>
      </p:pic>
      <p:sp>
        <p:nvSpPr>
          <p:cNvPr id="16" name="TextBox 15">
            <a:extLst>
              <a:ext uri="{FF2B5EF4-FFF2-40B4-BE49-F238E27FC236}">
                <a16:creationId xmlns:a16="http://schemas.microsoft.com/office/drawing/2014/main" id="{B857CDDD-2C87-9320-9535-1176AD4C8AAB}"/>
              </a:ext>
            </a:extLst>
          </p:cNvPr>
          <p:cNvSpPr txBox="1"/>
          <p:nvPr/>
        </p:nvSpPr>
        <p:spPr>
          <a:xfrm>
            <a:off x="852792" y="4370656"/>
            <a:ext cx="7581088" cy="342145"/>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InstructionController</a:t>
            </a:r>
            <a:r>
              <a:rPr lang="en-US" sz="1600">
                <a:effectLst/>
                <a:latin typeface="Arial" panose="020B0604020202020204" pitchFamily="34" charset="0"/>
                <a:ea typeface="MS PGothic" panose="020B0600070205080204" pitchFamily="34" charset="-128"/>
                <a:cs typeface="Arial" panose="020B0604020202020204" pitchFamily="34" charset="0"/>
              </a:rPr>
              <a:t> điều khiển </a:t>
            </a:r>
            <a:r>
              <a:rPr lang="en-US" sz="1600" b="1">
                <a:effectLst/>
                <a:latin typeface="Arial" panose="020B0604020202020204" pitchFamily="34" charset="0"/>
                <a:ea typeface="MS PGothic" panose="020B0600070205080204" pitchFamily="34" charset="-128"/>
                <a:cs typeface="Arial" panose="020B0604020202020204" pitchFamily="34" charset="0"/>
              </a:rPr>
              <a:t>instruction-view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4223953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2198451"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Generalization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988979" y="2095937"/>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là một lớp abstract, </a:t>
            </a:r>
            <a:r>
              <a:rPr lang="en-US" sz="1600" b="1">
                <a:effectLst/>
                <a:latin typeface="Arial" panose="020B0604020202020204" pitchFamily="34" charset="0"/>
                <a:ea typeface="MS PGothic" panose="020B0600070205080204" pitchFamily="34" charset="-128"/>
                <a:cs typeface="Arial" panose="020B0604020202020204" pitchFamily="34" charset="0"/>
              </a:rPr>
              <a:t>HumanPlayer</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BotPlayer</a:t>
            </a:r>
            <a:r>
              <a:rPr lang="en-US" sz="1600">
                <a:effectLst/>
                <a:latin typeface="Arial" panose="020B0604020202020204" pitchFamily="34" charset="0"/>
                <a:ea typeface="MS PGothic" panose="020B0600070205080204" pitchFamily="34" charset="-128"/>
                <a:cs typeface="Arial" panose="020B0604020202020204" pitchFamily="34" charset="0"/>
              </a:rPr>
              <a:t> là hai lớp kế thừa lớp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a:t>
            </a:r>
          </a:p>
        </p:txBody>
      </p:sp>
      <p:pic>
        <p:nvPicPr>
          <p:cNvPr id="7" name="Picture 6">
            <a:extLst>
              <a:ext uri="{FF2B5EF4-FFF2-40B4-BE49-F238E27FC236}">
                <a16:creationId xmlns:a16="http://schemas.microsoft.com/office/drawing/2014/main" id="{8EE140F0-B2F2-1929-8636-492A301FE15A}"/>
              </a:ext>
            </a:extLst>
          </p:cNvPr>
          <p:cNvPicPr>
            <a:picLocks noChangeAspect="1"/>
          </p:cNvPicPr>
          <p:nvPr/>
        </p:nvPicPr>
        <p:blipFill>
          <a:blip r:embed="rId2"/>
          <a:stretch>
            <a:fillRect/>
          </a:stretch>
        </p:blipFill>
        <p:spPr>
          <a:xfrm>
            <a:off x="1118214" y="1400907"/>
            <a:ext cx="7141033" cy="695030"/>
          </a:xfrm>
          <a:prstGeom prst="rect">
            <a:avLst/>
          </a:prstGeom>
        </p:spPr>
      </p:pic>
      <p:sp>
        <p:nvSpPr>
          <p:cNvPr id="9" name="TextBox 8">
            <a:extLst>
              <a:ext uri="{FF2B5EF4-FFF2-40B4-BE49-F238E27FC236}">
                <a16:creationId xmlns:a16="http://schemas.microsoft.com/office/drawing/2014/main" id="{C6C8AB6A-6EA8-7129-ED05-D44B60278E4D}"/>
              </a:ext>
            </a:extLst>
          </p:cNvPr>
          <p:cNvSpPr txBox="1"/>
          <p:nvPr/>
        </p:nvSpPr>
        <p:spPr>
          <a:xfrm>
            <a:off x="988979" y="3666367"/>
            <a:ext cx="7581088" cy="338554"/>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Tile8Direct</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Tile4Direct</a:t>
            </a:r>
            <a:r>
              <a:rPr lang="en-US" sz="1600">
                <a:effectLst/>
                <a:latin typeface="Arial" panose="020B0604020202020204" pitchFamily="34" charset="0"/>
                <a:ea typeface="MS PGothic" panose="020B0600070205080204" pitchFamily="34" charset="-128"/>
                <a:cs typeface="Arial" panose="020B0604020202020204" pitchFamily="34" charset="0"/>
              </a:rPr>
              <a:t> là 2 loại ô xuất hiện xen kẽ trên bàn cờ. </a:t>
            </a:r>
          </a:p>
        </p:txBody>
      </p:sp>
      <p:pic>
        <p:nvPicPr>
          <p:cNvPr id="11" name="Picture 10">
            <a:extLst>
              <a:ext uri="{FF2B5EF4-FFF2-40B4-BE49-F238E27FC236}">
                <a16:creationId xmlns:a16="http://schemas.microsoft.com/office/drawing/2014/main" id="{3B48D6C0-4730-DCA3-A834-FE321E174A50}"/>
              </a:ext>
            </a:extLst>
          </p:cNvPr>
          <p:cNvPicPr>
            <a:picLocks noChangeAspect="1"/>
          </p:cNvPicPr>
          <p:nvPr/>
        </p:nvPicPr>
        <p:blipFill>
          <a:blip r:embed="rId3"/>
          <a:stretch>
            <a:fillRect/>
          </a:stretch>
        </p:blipFill>
        <p:spPr>
          <a:xfrm>
            <a:off x="1118214" y="2954367"/>
            <a:ext cx="7141033" cy="651543"/>
          </a:xfrm>
          <a:prstGeom prst="rect">
            <a:avLst/>
          </a:prstGeom>
        </p:spPr>
      </p:pic>
      <p:pic>
        <p:nvPicPr>
          <p:cNvPr id="13" name="Picture 12">
            <a:extLst>
              <a:ext uri="{FF2B5EF4-FFF2-40B4-BE49-F238E27FC236}">
                <a16:creationId xmlns:a16="http://schemas.microsoft.com/office/drawing/2014/main" id="{ACDBB3BC-D011-3ED1-E7EE-5F84158D416B}"/>
              </a:ext>
            </a:extLst>
          </p:cNvPr>
          <p:cNvPicPr>
            <a:picLocks noChangeAspect="1"/>
          </p:cNvPicPr>
          <p:nvPr/>
        </p:nvPicPr>
        <p:blipFill>
          <a:blip r:embed="rId4"/>
          <a:stretch>
            <a:fillRect/>
          </a:stretch>
        </p:blipFill>
        <p:spPr>
          <a:xfrm>
            <a:off x="1118214" y="4270222"/>
            <a:ext cx="7141033" cy="493616"/>
          </a:xfrm>
          <a:prstGeom prst="rect">
            <a:avLst/>
          </a:prstGeom>
        </p:spPr>
      </p:pic>
      <p:sp>
        <p:nvSpPr>
          <p:cNvPr id="18" name="TextBox 17">
            <a:extLst>
              <a:ext uri="{FF2B5EF4-FFF2-40B4-BE49-F238E27FC236}">
                <a16:creationId xmlns:a16="http://schemas.microsoft.com/office/drawing/2014/main" id="{2D79DE26-6456-28F0-4BC6-765577B430AB}"/>
              </a:ext>
            </a:extLst>
          </p:cNvPr>
          <p:cNvSpPr txBox="1"/>
          <p:nvPr/>
        </p:nvSpPr>
        <p:spPr>
          <a:xfrm>
            <a:off x="988979" y="4849206"/>
            <a:ext cx="7270268" cy="584775"/>
          </a:xfrm>
          <a:prstGeom prst="rect">
            <a:avLst/>
          </a:prstGeom>
          <a:noFill/>
        </p:spPr>
        <p:txBody>
          <a:bodyPr wrap="square">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GameWithBot</a:t>
            </a:r>
            <a:r>
              <a:rPr lang="en-US" sz="1600">
                <a:effectLst/>
                <a:latin typeface="Arial" panose="020B0604020202020204" pitchFamily="34" charset="0"/>
                <a:ea typeface="MS PGothic" panose="020B0600070205080204" pitchFamily="34" charset="-128"/>
                <a:cs typeface="Arial" panose="020B0604020202020204" pitchFamily="34" charset="0"/>
              </a:rPr>
              <a:t> là lớp kế thừa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và được khởi tạo khi người dùng chọn chơi với bot. </a:t>
            </a:r>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44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3443592"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Aggregation</a:t>
            </a:r>
          </a:p>
        </p:txBody>
      </p:sp>
      <p:sp>
        <p:nvSpPr>
          <p:cNvPr id="9" name="TextBox 8">
            <a:extLst>
              <a:ext uri="{FF2B5EF4-FFF2-40B4-BE49-F238E27FC236}">
                <a16:creationId xmlns:a16="http://schemas.microsoft.com/office/drawing/2014/main" id="{4D577C69-C88C-8C8A-AE07-3CB6691BE54B}"/>
              </a:ext>
            </a:extLst>
          </p:cNvPr>
          <p:cNvSpPr txBox="1"/>
          <p:nvPr/>
        </p:nvSpPr>
        <p:spPr>
          <a:xfrm>
            <a:off x="859277" y="2389529"/>
            <a:ext cx="7581088" cy="338554"/>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Mỗi một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có thể có 1 </a:t>
            </a:r>
            <a:r>
              <a:rPr lang="en-US" sz="1600" b="1">
                <a:effectLst/>
                <a:latin typeface="Arial" panose="020B0604020202020204" pitchFamily="34" charset="0"/>
                <a:ea typeface="MS PGothic" panose="020B0600070205080204" pitchFamily="34" charset="-128"/>
                <a:cs typeface="Arial" panose="020B0604020202020204" pitchFamily="34" charset="0"/>
              </a:rPr>
              <a:t>Piece</a:t>
            </a:r>
            <a:r>
              <a:rPr lang="en-US" sz="1600">
                <a:effectLst/>
                <a:latin typeface="Arial" panose="020B0604020202020204" pitchFamily="34" charset="0"/>
                <a:ea typeface="MS PGothic" panose="020B0600070205080204" pitchFamily="34" charset="-128"/>
                <a:cs typeface="Arial" panose="020B0604020202020204" pitchFamily="34" charset="0"/>
              </a:rPr>
              <a:t> nằm trong nó hoặc không có </a:t>
            </a:r>
            <a:r>
              <a:rPr lang="en-US" sz="1600" b="1">
                <a:effectLst/>
                <a:latin typeface="Arial" panose="020B0604020202020204" pitchFamily="34" charset="0"/>
                <a:ea typeface="MS PGothic" panose="020B0600070205080204" pitchFamily="34" charset="-128"/>
                <a:cs typeface="Arial" panose="020B0604020202020204" pitchFamily="34" charset="0"/>
              </a:rPr>
              <a:t>Piece</a:t>
            </a:r>
            <a:r>
              <a:rPr lang="en-US" sz="1600">
                <a:effectLst/>
                <a:latin typeface="Arial" panose="020B0604020202020204" pitchFamily="34" charset="0"/>
                <a:ea typeface="MS PGothic" panose="020B0600070205080204" pitchFamily="34" charset="-128"/>
                <a:cs typeface="Arial" panose="020B0604020202020204" pitchFamily="34" charset="0"/>
              </a:rPr>
              <a:t> nào.</a:t>
            </a:r>
            <a:endParaRPr lang="en-US" sz="1100">
              <a:effectLst/>
              <a:latin typeface="Arial" panose="020B0604020202020204" pitchFamily="34" charset="0"/>
              <a:ea typeface="MS PGothic" panose="020B0600070205080204" pitchFamily="34" charset="-128"/>
              <a:cs typeface="Arial" panose="020B0604020202020204" pitchFamily="34" charset="0"/>
            </a:endParaRPr>
          </a:p>
        </p:txBody>
      </p:sp>
      <p:pic>
        <p:nvPicPr>
          <p:cNvPr id="11" name="Picture 10">
            <a:extLst>
              <a:ext uri="{FF2B5EF4-FFF2-40B4-BE49-F238E27FC236}">
                <a16:creationId xmlns:a16="http://schemas.microsoft.com/office/drawing/2014/main" id="{009147C5-C922-5E7D-9CC0-69E2A17C86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8910" y="1605969"/>
            <a:ext cx="7430899" cy="658917"/>
          </a:xfrm>
          <a:prstGeom prst="rect">
            <a:avLst/>
          </a:prstGeom>
          <a:noFill/>
          <a:ln>
            <a:noFill/>
          </a:ln>
        </p:spPr>
      </p:pic>
    </p:spTree>
    <p:extLst>
      <p:ext uri="{BB962C8B-B14F-4D97-AF65-F5344CB8AC3E}">
        <p14:creationId xmlns:p14="http://schemas.microsoft.com/office/powerpoint/2010/main" val="568291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3443592"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Composition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846309" y="2095937"/>
            <a:ext cx="7581088" cy="342145"/>
          </a:xfrm>
          <a:prstGeom prst="rect">
            <a:avLst/>
          </a:prstGeom>
          <a:noFill/>
        </p:spPr>
        <p:txBody>
          <a:bodyPr wrap="square" rtlCol="0">
            <a:spAutoFit/>
          </a:bodyPr>
          <a:lstStyle/>
          <a:p>
            <a:pPr algn="just">
              <a:lnSpc>
                <a:spcPct val="110000"/>
              </a:lnSpc>
              <a:spcAft>
                <a:spcPts val="600"/>
              </a:spcAft>
            </a:pPr>
            <a:r>
              <a:rPr lang="en-US" sz="1600">
                <a:effectLst/>
                <a:latin typeface="Arial" panose="020B0604020202020204" pitchFamily="34" charset="0"/>
                <a:ea typeface="MS PGothic" panose="020B0600070205080204" pitchFamily="34" charset="-128"/>
                <a:cs typeface="Arial" panose="020B0604020202020204" pitchFamily="34" charset="0"/>
              </a:rPr>
              <a:t>Một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có 2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liên kết chặt chẽ với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b="1">
                <a:latin typeface="Arial" panose="020B0604020202020204" pitchFamily="34" charset="0"/>
                <a:ea typeface="MS PGothic" panose="020B0600070205080204" pitchFamily="34" charset="-128"/>
                <a:cs typeface="Arial" panose="020B0604020202020204" pitchFamily="34" charset="0"/>
              </a:rPr>
              <a:t> </a:t>
            </a:r>
            <a:r>
              <a:rPr lang="en-US" sz="1600">
                <a:latin typeface="Arial" panose="020B0604020202020204" pitchFamily="34" charset="0"/>
                <a:ea typeface="MS PGothic" panose="020B0600070205080204" pitchFamily="34" charset="-128"/>
                <a:cs typeface="Arial" panose="020B0604020202020204" pitchFamily="34" charset="0"/>
              </a:rPr>
              <a:t>đó.</a:t>
            </a:r>
            <a:endParaRPr lang="en-US" sz="1600">
              <a:effectLst/>
              <a:latin typeface="Arial" panose="020B0604020202020204" pitchFamily="34" charset="0"/>
              <a:ea typeface="MS PGothic" panose="020B0600070205080204" pitchFamily="34" charset="-128"/>
              <a:cs typeface="Arial" panose="020B0604020202020204" pitchFamily="34" charset="0"/>
            </a:endParaRPr>
          </a:p>
        </p:txBody>
      </p:sp>
      <p:pic>
        <p:nvPicPr>
          <p:cNvPr id="4" name="Picture 3">
            <a:extLst>
              <a:ext uri="{FF2B5EF4-FFF2-40B4-BE49-F238E27FC236}">
                <a16:creationId xmlns:a16="http://schemas.microsoft.com/office/drawing/2014/main" id="{B645A1C3-9B75-B16A-AAE5-2F0BC6D829C0}"/>
              </a:ext>
            </a:extLst>
          </p:cNvPr>
          <p:cNvPicPr>
            <a:picLocks noChangeAspect="1"/>
          </p:cNvPicPr>
          <p:nvPr/>
        </p:nvPicPr>
        <p:blipFill>
          <a:blip r:embed="rId2"/>
          <a:stretch>
            <a:fillRect/>
          </a:stretch>
        </p:blipFill>
        <p:spPr>
          <a:xfrm>
            <a:off x="846308" y="2702846"/>
            <a:ext cx="7380743" cy="764885"/>
          </a:xfrm>
          <a:prstGeom prst="rect">
            <a:avLst/>
          </a:prstGeom>
        </p:spPr>
      </p:pic>
      <p:sp>
        <p:nvSpPr>
          <p:cNvPr id="10" name="TextBox 9">
            <a:extLst>
              <a:ext uri="{FF2B5EF4-FFF2-40B4-BE49-F238E27FC236}">
                <a16:creationId xmlns:a16="http://schemas.microsoft.com/office/drawing/2014/main" id="{0B4C4C22-43C8-EC49-6378-980BC8C5A761}"/>
              </a:ext>
            </a:extLst>
          </p:cNvPr>
          <p:cNvSpPr txBox="1"/>
          <p:nvPr/>
        </p:nvSpPr>
        <p:spPr>
          <a:xfrm>
            <a:off x="846308" y="3472220"/>
            <a:ext cx="7581088" cy="612988"/>
          </a:xfrm>
          <a:prstGeom prst="rect">
            <a:avLst/>
          </a:prstGeom>
          <a:noFill/>
        </p:spPr>
        <p:txBody>
          <a:bodyPr wrap="square" rtlCol="0">
            <a:spAutoFit/>
          </a:bodyPr>
          <a:lstStyle/>
          <a:p>
            <a:pPr algn="just">
              <a:lnSpc>
                <a:spcPct val="110000"/>
              </a:lnSpc>
              <a:spcAft>
                <a:spcPts val="600"/>
              </a:spcAft>
            </a:pPr>
            <a:r>
              <a:rPr lang="en-US" sz="1600">
                <a:effectLst/>
                <a:latin typeface="Arial" panose="020B0604020202020204" pitchFamily="34" charset="0"/>
                <a:ea typeface="MS PGothic" panose="020B0600070205080204" pitchFamily="34" charset="-128"/>
                <a:cs typeface="Arial" panose="020B0604020202020204" pitchFamily="34" charset="0"/>
              </a:rPr>
              <a:t>Mỗi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sở hữu nhiều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(cụ thể là 25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phục vụ cho việc xử lí các logic của trò chơi.</a:t>
            </a:r>
          </a:p>
        </p:txBody>
      </p:sp>
      <p:pic>
        <p:nvPicPr>
          <p:cNvPr id="12" name="Picture 11">
            <a:extLst>
              <a:ext uri="{FF2B5EF4-FFF2-40B4-BE49-F238E27FC236}">
                <a16:creationId xmlns:a16="http://schemas.microsoft.com/office/drawing/2014/main" id="{5E76813E-CEF8-BF2D-D38E-0D45F76080C3}"/>
              </a:ext>
            </a:extLst>
          </p:cNvPr>
          <p:cNvPicPr>
            <a:picLocks noChangeAspect="1"/>
          </p:cNvPicPr>
          <p:nvPr/>
        </p:nvPicPr>
        <p:blipFill>
          <a:blip r:embed="rId3"/>
          <a:stretch>
            <a:fillRect/>
          </a:stretch>
        </p:blipFill>
        <p:spPr>
          <a:xfrm>
            <a:off x="631606" y="4349747"/>
            <a:ext cx="7595443" cy="589945"/>
          </a:xfrm>
          <a:prstGeom prst="rect">
            <a:avLst/>
          </a:prstGeom>
        </p:spPr>
      </p:pic>
      <p:sp>
        <p:nvSpPr>
          <p:cNvPr id="13" name="TextBox 12">
            <a:extLst>
              <a:ext uri="{FF2B5EF4-FFF2-40B4-BE49-F238E27FC236}">
                <a16:creationId xmlns:a16="http://schemas.microsoft.com/office/drawing/2014/main" id="{931D1690-3A8B-8F89-D630-6D74E4134FFA}"/>
              </a:ext>
            </a:extLst>
          </p:cNvPr>
          <p:cNvSpPr txBox="1"/>
          <p:nvPr/>
        </p:nvSpPr>
        <p:spPr>
          <a:xfrm>
            <a:off x="846308" y="5017113"/>
            <a:ext cx="7581088" cy="612988"/>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TileComp</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PieceComp</a:t>
            </a:r>
            <a:r>
              <a:rPr lang="en-US" sz="1600">
                <a:effectLst/>
                <a:latin typeface="Arial" panose="020B0604020202020204" pitchFamily="34" charset="0"/>
                <a:ea typeface="MS PGothic" panose="020B0600070205080204" pitchFamily="34" charset="-128"/>
                <a:cs typeface="Arial" panose="020B0604020202020204" pitchFamily="34" charset="0"/>
              </a:rPr>
              <a:t> là thành phần view thể hiện cho một ô và một quân trên bàn cờ, các đối tượng của 2 lớp này được thêm vào </a:t>
            </a:r>
            <a:r>
              <a:rPr lang="en-US" sz="1600" b="1">
                <a:latin typeface="Arial" panose="020B0604020202020204" pitchFamily="34" charset="0"/>
                <a:ea typeface="MS PGothic" panose="020B0600070205080204" pitchFamily="34" charset="-128"/>
                <a:cs typeface="Arial" panose="020B0604020202020204" pitchFamily="34" charset="0"/>
              </a:rPr>
              <a:t>game-view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pic>
        <p:nvPicPr>
          <p:cNvPr id="7" name="Picture 6">
            <a:extLst>
              <a:ext uri="{FF2B5EF4-FFF2-40B4-BE49-F238E27FC236}">
                <a16:creationId xmlns:a16="http://schemas.microsoft.com/office/drawing/2014/main" id="{0B26D0EA-893C-D44F-8572-7F78B93A7C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307" y="1314289"/>
            <a:ext cx="7380741" cy="723153"/>
          </a:xfrm>
          <a:prstGeom prst="rect">
            <a:avLst/>
          </a:prstGeom>
          <a:noFill/>
          <a:ln>
            <a:noFill/>
          </a:ln>
        </p:spPr>
      </p:pic>
    </p:spTree>
    <p:extLst>
      <p:ext uri="{BB962C8B-B14F-4D97-AF65-F5344CB8AC3E}">
        <p14:creationId xmlns:p14="http://schemas.microsoft.com/office/powerpoint/2010/main" val="957565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4" name="Title 2">
            <a:extLst>
              <a:ext uri="{FF2B5EF4-FFF2-40B4-BE49-F238E27FC236}">
                <a16:creationId xmlns:a16="http://schemas.microsoft.com/office/drawing/2014/main" id="{D45BCB91-2724-4739-6725-C2F782FB9259}"/>
              </a:ext>
            </a:extLst>
          </p:cNvPr>
          <p:cNvSpPr txBox="1">
            <a:spLocks/>
          </p:cNvSpPr>
          <p:nvPr/>
        </p:nvSpPr>
        <p:spPr>
          <a:xfrm>
            <a:off x="3365769" y="78614"/>
            <a:ext cx="5543153" cy="4920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a:latin typeface="Lato" panose="020F0502020204030203" pitchFamily="34" charset="0"/>
                <a:ea typeface="Lato" panose="020F0502020204030203" pitchFamily="34" charset="0"/>
                <a:cs typeface="Lato" panose="020F0502020204030203" pitchFamily="34" charset="0"/>
              </a:rPr>
              <a:t>Demo video</a:t>
            </a:r>
          </a:p>
        </p:txBody>
      </p:sp>
      <p:sp>
        <p:nvSpPr>
          <p:cNvPr id="6" name="TextBox 5">
            <a:extLst>
              <a:ext uri="{FF2B5EF4-FFF2-40B4-BE49-F238E27FC236}">
                <a16:creationId xmlns:a16="http://schemas.microsoft.com/office/drawing/2014/main" id="{EA209313-042D-E66C-028E-D061D25434F3}"/>
              </a:ext>
            </a:extLst>
          </p:cNvPr>
          <p:cNvSpPr txBox="1"/>
          <p:nvPr/>
        </p:nvSpPr>
        <p:spPr>
          <a:xfrm>
            <a:off x="4055044" y="5350212"/>
            <a:ext cx="4451871" cy="400110"/>
          </a:xfrm>
          <a:prstGeom prst="rect">
            <a:avLst/>
          </a:prstGeom>
          <a:noFill/>
        </p:spPr>
        <p:txBody>
          <a:bodyPr wrap="square" rtlCol="0">
            <a:spAutoFit/>
          </a:bodyPr>
          <a:lstStyle/>
          <a:p>
            <a:pPr algn="ctr"/>
            <a:r>
              <a:rPr lang="en-US" sz="2000">
                <a:hlinkClick r:id="rId2"/>
              </a:rPr>
              <a:t>Cờ Gánh Game Application - Demo video</a:t>
            </a:r>
            <a:endParaRPr lang="en-US" sz="2000"/>
          </a:p>
        </p:txBody>
      </p:sp>
      <p:pic>
        <p:nvPicPr>
          <p:cNvPr id="7" name="Picture 6" descr="A qr code with a play button&#10;&#10;Description automatically generated">
            <a:extLst>
              <a:ext uri="{FF2B5EF4-FFF2-40B4-BE49-F238E27FC236}">
                <a16:creationId xmlns:a16="http://schemas.microsoft.com/office/drawing/2014/main" id="{19D925E0-182B-9137-3236-CBD33CA0D9F3}"/>
              </a:ext>
            </a:extLst>
          </p:cNvPr>
          <p:cNvPicPr>
            <a:picLocks noChangeAspect="1"/>
          </p:cNvPicPr>
          <p:nvPr/>
        </p:nvPicPr>
        <p:blipFill rotWithShape="1">
          <a:blip r:embed="rId3">
            <a:extLst>
              <a:ext uri="{28A0092B-C50C-407E-A947-70E740481C1C}">
                <a14:useLocalDpi xmlns:a14="http://schemas.microsoft.com/office/drawing/2010/main" val="0"/>
              </a:ext>
            </a:extLst>
          </a:blip>
          <a:srcRect b="21324"/>
          <a:stretch/>
        </p:blipFill>
        <p:spPr>
          <a:xfrm>
            <a:off x="4199766" y="1058693"/>
            <a:ext cx="4162425" cy="4166682"/>
          </a:xfrm>
          <a:prstGeom prst="rect">
            <a:avLst/>
          </a:prstGeom>
        </p:spPr>
      </p:pic>
    </p:spTree>
    <p:extLst>
      <p:ext uri="{BB962C8B-B14F-4D97-AF65-F5344CB8AC3E}">
        <p14:creationId xmlns:p14="http://schemas.microsoft.com/office/powerpoint/2010/main" val="2830535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54223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200"/>
              <a:t>BÁO CÁO MINI-PROJECT LẬP TRÌNH HƯỚNG ĐỐI TƯỢNG</a:t>
            </a:r>
            <a:endParaRPr lang="en-US" sz="32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a:t>Giảng viên: Nguyễn Thị Thu Trang</a:t>
            </a:r>
            <a:endParaRPr lang="en-US" sz="2400" b="0" dirty="0"/>
          </a:p>
          <a:p>
            <a:r>
              <a:rPr lang="en-US" sz="2400" b="0"/>
              <a:t>Nhóm: 38</a:t>
            </a:r>
            <a:endParaRPr lang="en-US" sz="2400" b="0" dirty="0"/>
          </a:p>
          <a:p>
            <a:endParaRPr lang="en-US" sz="2400" b="0" dirty="0"/>
          </a:p>
          <a:p>
            <a:endParaRPr lang="en-US" sz="2400" b="0" dirty="0"/>
          </a:p>
        </p:txBody>
      </p:sp>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Thành viên và Phân công</a:t>
            </a:r>
          </a:p>
        </p:txBody>
      </p:sp>
      <p:graphicFrame>
        <p:nvGraphicFramePr>
          <p:cNvPr id="6" name="Table 5">
            <a:extLst>
              <a:ext uri="{FF2B5EF4-FFF2-40B4-BE49-F238E27FC236}">
                <a16:creationId xmlns:a16="http://schemas.microsoft.com/office/drawing/2014/main" id="{1E9877AA-49C9-1B21-376A-68F6F3143718}"/>
              </a:ext>
            </a:extLst>
          </p:cNvPr>
          <p:cNvGraphicFramePr>
            <a:graphicFrameLocks noGrp="1"/>
          </p:cNvGraphicFramePr>
          <p:nvPr>
            <p:extLst>
              <p:ext uri="{D42A27DB-BD31-4B8C-83A1-F6EECF244321}">
                <p14:modId xmlns:p14="http://schemas.microsoft.com/office/powerpoint/2010/main" val="2162059914"/>
              </p:ext>
            </p:extLst>
          </p:nvPr>
        </p:nvGraphicFramePr>
        <p:xfrm>
          <a:off x="284653" y="981698"/>
          <a:ext cx="8574694" cy="4729316"/>
        </p:xfrm>
        <a:graphic>
          <a:graphicData uri="http://schemas.openxmlformats.org/drawingml/2006/table">
            <a:tbl>
              <a:tblPr firstRow="1" firstCol="1" bandRow="1">
                <a:tableStyleId>{5C22544A-7EE6-4342-B048-85BDC9FD1C3A}</a:tableStyleId>
              </a:tblPr>
              <a:tblGrid>
                <a:gridCol w="2148669">
                  <a:extLst>
                    <a:ext uri="{9D8B030D-6E8A-4147-A177-3AD203B41FA5}">
                      <a16:colId xmlns:a16="http://schemas.microsoft.com/office/drawing/2014/main" val="2659135095"/>
                    </a:ext>
                  </a:extLst>
                </a:gridCol>
                <a:gridCol w="1273854">
                  <a:extLst>
                    <a:ext uri="{9D8B030D-6E8A-4147-A177-3AD203B41FA5}">
                      <a16:colId xmlns:a16="http://schemas.microsoft.com/office/drawing/2014/main" val="2858123497"/>
                    </a:ext>
                  </a:extLst>
                </a:gridCol>
                <a:gridCol w="5152171">
                  <a:extLst>
                    <a:ext uri="{9D8B030D-6E8A-4147-A177-3AD203B41FA5}">
                      <a16:colId xmlns:a16="http://schemas.microsoft.com/office/drawing/2014/main" val="2451030102"/>
                    </a:ext>
                  </a:extLst>
                </a:gridCol>
              </a:tblGrid>
              <a:tr h="368668">
                <a:tc>
                  <a:txBody>
                    <a:bodyPr/>
                    <a:lstStyle/>
                    <a:p>
                      <a:pPr algn="just">
                        <a:lnSpc>
                          <a:spcPct val="110000"/>
                        </a:lnSpc>
                        <a:spcAft>
                          <a:spcPts val="600"/>
                        </a:spcAft>
                      </a:pPr>
                      <a:r>
                        <a:rPr lang="en-US" sz="2000">
                          <a:effectLst/>
                        </a:rPr>
                        <a:t>Thành viên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MSSV</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Nhiệm vụ đảm nhận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976033988"/>
                  </a:ext>
                </a:extLst>
              </a:tr>
              <a:tr h="817698">
                <a:tc>
                  <a:txBody>
                    <a:bodyPr/>
                    <a:lstStyle/>
                    <a:p>
                      <a:pPr algn="just">
                        <a:lnSpc>
                          <a:spcPct val="110000"/>
                        </a:lnSpc>
                        <a:spcAft>
                          <a:spcPts val="600"/>
                        </a:spcAft>
                      </a:pPr>
                      <a:r>
                        <a:rPr lang="en-US" sz="2000">
                          <a:effectLst/>
                        </a:rPr>
                        <a:t>Nhữ Xuân Vinh </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20215170</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Code phần giao diện trong trò chơi, giao diện nhập thông tin </a:t>
                      </a:r>
                    </a:p>
                    <a:p>
                      <a:pPr algn="just">
                        <a:lnSpc>
                          <a:spcPct val="110000"/>
                        </a:lnSpc>
                        <a:spcAft>
                          <a:spcPts val="600"/>
                        </a:spcAft>
                      </a:pPr>
                      <a:r>
                        <a:rPr lang="en-US" sz="2000">
                          <a:effectLst/>
                        </a:rPr>
                        <a:t>- Kiểm thử, sửa lỗi</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3815168172"/>
                  </a:ext>
                </a:extLst>
              </a:tr>
              <a:tr h="1266729">
                <a:tc>
                  <a:txBody>
                    <a:bodyPr/>
                    <a:lstStyle/>
                    <a:p>
                      <a:pPr algn="just">
                        <a:lnSpc>
                          <a:spcPct val="110000"/>
                        </a:lnSpc>
                        <a:spcAft>
                          <a:spcPts val="600"/>
                        </a:spcAft>
                      </a:pPr>
                      <a:r>
                        <a:rPr lang="en-US" sz="2000">
                          <a:effectLst/>
                        </a:rPr>
                        <a:t>Hoàng Nguyên Vũ</a:t>
                      </a:r>
                    </a:p>
                    <a:p>
                      <a:pPr algn="just">
                        <a:lnSpc>
                          <a:spcPct val="110000"/>
                        </a:lnSpc>
                        <a:spcAft>
                          <a:spcPts val="600"/>
                        </a:spcAft>
                      </a:pPr>
                      <a:r>
                        <a:rPr lang="en-US" sz="2000" b="1" kern="1200">
                          <a:solidFill>
                            <a:schemeClr val="lt1"/>
                          </a:solidFill>
                          <a:effectLst/>
                          <a:latin typeface="+mn-lt"/>
                          <a:ea typeface="+mn-ea"/>
                          <a:cs typeface="+mn-cs"/>
                        </a:rPr>
                        <a:t>(Leader)</a:t>
                      </a:r>
                    </a:p>
                  </a:txBody>
                  <a:tcPr marL="68580" marR="68580" marT="17780" marB="17780"/>
                </a:tc>
                <a:tc>
                  <a:txBody>
                    <a:bodyPr/>
                    <a:lstStyle/>
                    <a:p>
                      <a:pPr algn="just">
                        <a:lnSpc>
                          <a:spcPct val="110000"/>
                        </a:lnSpc>
                        <a:spcAft>
                          <a:spcPts val="600"/>
                        </a:spcAft>
                      </a:pPr>
                      <a:r>
                        <a:rPr lang="en-US" sz="2000">
                          <a:effectLst/>
                        </a:rPr>
                        <a:t>20215171</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Thiết kế kiến trúc ứng dụng</a:t>
                      </a:r>
                    </a:p>
                    <a:p>
                      <a:pPr algn="just">
                        <a:lnSpc>
                          <a:spcPct val="110000"/>
                        </a:lnSpc>
                        <a:spcAft>
                          <a:spcPts val="600"/>
                        </a:spcAft>
                      </a:pPr>
                      <a:r>
                        <a:rPr lang="en-US" sz="2000">
                          <a:effectLst/>
                        </a:rPr>
                        <a:t>- Code phần back-end (Model) của ứng dụng</a:t>
                      </a:r>
                    </a:p>
                    <a:p>
                      <a:pPr algn="just">
                        <a:lnSpc>
                          <a:spcPct val="110000"/>
                        </a:lnSpc>
                        <a:spcAft>
                          <a:spcPts val="600"/>
                        </a:spcAft>
                      </a:pPr>
                      <a:r>
                        <a:rPr lang="en-US" sz="2000">
                          <a:effectLst/>
                        </a:rPr>
                        <a:t>- Code phần giao diện bàn cờ</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733004474"/>
                  </a:ext>
                </a:extLst>
              </a:tr>
              <a:tr h="817698">
                <a:tc>
                  <a:txBody>
                    <a:bodyPr/>
                    <a:lstStyle/>
                    <a:p>
                      <a:pPr algn="just">
                        <a:lnSpc>
                          <a:spcPct val="110000"/>
                        </a:lnSpc>
                        <a:spcAft>
                          <a:spcPts val="600"/>
                        </a:spcAft>
                      </a:pPr>
                      <a:r>
                        <a:rPr lang="en-US" sz="2000">
                          <a:effectLst/>
                        </a:rPr>
                        <a:t>Hoàng Sĩ Vương</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20215172</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Làm báo cáo</a:t>
                      </a:r>
                    </a:p>
                    <a:p>
                      <a:pPr algn="just">
                        <a:lnSpc>
                          <a:spcPct val="110000"/>
                        </a:lnSpc>
                        <a:spcAft>
                          <a:spcPts val="600"/>
                        </a:spcAft>
                      </a:pPr>
                      <a:r>
                        <a:rPr lang="en-US" sz="2000">
                          <a:effectLst/>
                        </a:rPr>
                        <a:t>- Làm silde</a:t>
                      </a:r>
                    </a:p>
                    <a:p>
                      <a:pPr marL="0" marR="0" lvl="0" indent="0" algn="just" defTabSz="914400" rtl="0" eaLnBrk="1" fontAlgn="auto" latinLnBrk="0" hangingPunct="1">
                        <a:lnSpc>
                          <a:spcPct val="110000"/>
                        </a:lnSpc>
                        <a:spcBef>
                          <a:spcPts val="0"/>
                        </a:spcBef>
                        <a:spcAft>
                          <a:spcPts val="600"/>
                        </a:spcAft>
                        <a:buClrTx/>
                        <a:buSzTx/>
                        <a:buFontTx/>
                        <a:buNone/>
                        <a:tabLst/>
                        <a:defRPr/>
                      </a:pPr>
                      <a:r>
                        <a:rPr lang="en-US" sz="2000" kern="1200">
                          <a:solidFill>
                            <a:schemeClr val="dk1"/>
                          </a:solidFill>
                          <a:effectLst/>
                          <a:latin typeface="+mn-lt"/>
                          <a:ea typeface="+mn-ea"/>
                          <a:cs typeface="+mn-cs"/>
                        </a:rPr>
                        <a:t>- Tham gia sửa lỗi, hoàn thiện sản phẩm</a:t>
                      </a:r>
                    </a:p>
                  </a:txBody>
                  <a:tcPr marL="68580" marR="68580" marT="17780" marB="17780"/>
                </a:tc>
                <a:extLst>
                  <a:ext uri="{0D108BD9-81ED-4DB2-BD59-A6C34878D82A}">
                    <a16:rowId xmlns:a16="http://schemas.microsoft.com/office/drawing/2014/main" val="333841233"/>
                  </a:ext>
                </a:extLst>
              </a:tr>
              <a:tr h="817698">
                <a:tc>
                  <a:txBody>
                    <a:bodyPr/>
                    <a:lstStyle/>
                    <a:p>
                      <a:pPr algn="just">
                        <a:lnSpc>
                          <a:spcPct val="110000"/>
                        </a:lnSpc>
                        <a:spcAft>
                          <a:spcPts val="600"/>
                        </a:spcAft>
                      </a:pPr>
                      <a:r>
                        <a:rPr lang="en-US" sz="2000">
                          <a:effectLst/>
                        </a:rPr>
                        <a:t>Lê Đàm Quân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2023T051</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Code phần giao diện hướng dẫn chơi</a:t>
                      </a:r>
                    </a:p>
                    <a:p>
                      <a:pPr algn="just">
                        <a:lnSpc>
                          <a:spcPct val="110000"/>
                        </a:lnSpc>
                        <a:spcAft>
                          <a:spcPts val="600"/>
                        </a:spcAft>
                      </a:pPr>
                      <a:r>
                        <a:rPr lang="en-US" sz="2000">
                          <a:effectLst/>
                        </a:rPr>
                        <a:t>- Kiểm thử, sửa lỗi</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1808626583"/>
                  </a:ext>
                </a:extLst>
              </a:tr>
            </a:tbl>
          </a:graphicData>
        </a:graphic>
      </p:graphicFrame>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Mô tả đề tài</a:t>
            </a:r>
          </a:p>
        </p:txBody>
      </p:sp>
      <p:sp>
        <p:nvSpPr>
          <p:cNvPr id="6" name="TextBox 5">
            <a:extLst>
              <a:ext uri="{FF2B5EF4-FFF2-40B4-BE49-F238E27FC236}">
                <a16:creationId xmlns:a16="http://schemas.microsoft.com/office/drawing/2014/main" id="{7D0D7E15-6B0F-63EE-3AAE-E5A69952E998}"/>
              </a:ext>
            </a:extLst>
          </p:cNvPr>
          <p:cNvSpPr txBox="1"/>
          <p:nvPr/>
        </p:nvSpPr>
        <p:spPr>
          <a:xfrm>
            <a:off x="254052" y="1412590"/>
            <a:ext cx="8511576" cy="4708981"/>
          </a:xfrm>
          <a:prstGeom prst="rect">
            <a:avLst/>
          </a:prstGeom>
          <a:noFill/>
        </p:spPr>
        <p:txBody>
          <a:bodyPr wrap="square" rtlCol="0">
            <a:spAutoFit/>
          </a:bodyPr>
          <a:lstStyle/>
          <a:p>
            <a:pPr marL="285750" indent="-285750" defTabSz="360000">
              <a:buFont typeface="Arial" panose="020B0604020202020204" pitchFamily="34" charset="0"/>
              <a:buChar char="•"/>
            </a:pPr>
            <a:r>
              <a:rPr lang="en-US" sz="2000"/>
              <a:t>Thiết kế một ứng dụng cho phép 2 người chơi chơi trò chơi Cờ Gánh.</a:t>
            </a:r>
          </a:p>
          <a:p>
            <a:pPr marL="285750" indent="-285750" defTabSz="360000">
              <a:buFont typeface="Arial" panose="020B0604020202020204" pitchFamily="34" charset="0"/>
              <a:buChar char="•"/>
            </a:pPr>
            <a:r>
              <a:rPr lang="en-US" sz="2000"/>
              <a:t>Tính năng:</a:t>
            </a:r>
          </a:p>
          <a:p>
            <a:pPr marL="742950" lvl="1" indent="-285750" defTabSz="360000">
              <a:buFont typeface="Wingdings" panose="05000000000000000000" pitchFamily="2" charset="2"/>
              <a:buChar char="Ø"/>
            </a:pPr>
            <a:r>
              <a:rPr lang="en-US" sz="2000"/>
              <a:t>Màn hình chính: chức năng bắt đầu trò chơi và thoát ứng dụng, chức năng xem hướng dẫn.</a:t>
            </a:r>
          </a:p>
          <a:p>
            <a:pPr marL="742950" lvl="1" indent="-285750" defTabSz="360000">
              <a:buFont typeface="Wingdings" panose="05000000000000000000" pitchFamily="2" charset="2"/>
              <a:buChar char="Ø"/>
            </a:pPr>
            <a:r>
              <a:rPr lang="en-US" sz="2000"/>
              <a:t>Trong trò chơi: </a:t>
            </a:r>
          </a:p>
          <a:p>
            <a:pPr marL="985838" lvl="2" indent="-266700" defTabSz="360000">
              <a:buFont typeface="Wingdings" panose="05000000000000000000" pitchFamily="2" charset="2"/>
              <a:buChar char="§"/>
            </a:pPr>
            <a:r>
              <a:rPr lang="en-US" sz="2000"/>
              <a:t>Bàn cờ: Bàn cờ là một mặt phẳng được chia thành 16 ô vuông với các đường kẻ dọc, ngang và chéo biểu thị cho các con đường mà các quân cờ được phép đi. Bàn cờ có 25 giao điểm từ các đường kẻ trên bàn cờ, đó chính là 25 vị trí để đặt các quân cờ.</a:t>
            </a:r>
          </a:p>
          <a:p>
            <a:pPr marL="985838" lvl="2" indent="-266700" defTabSz="360000">
              <a:buFont typeface="Wingdings" panose="05000000000000000000" pitchFamily="2" charset="2"/>
              <a:buChar char="§"/>
            </a:pPr>
            <a:r>
              <a:rPr lang="en-US" sz="2000"/>
              <a:t>Trong mỗi lượt, ứng dụng phải chỉ rõ lượt hiện tại là của người chơi nào. Người chơi đến lượt sẽ chọn một trong các quân cờ của mình và một điểm hợp lệ để đặt quân cờ đó. Quân cờ sẽ bị đổi màu sang màu của đối thủ nếu bị ăn.</a:t>
            </a:r>
          </a:p>
          <a:p>
            <a:pPr marL="985838" lvl="2" indent="-266700" defTabSz="360000">
              <a:buFont typeface="Wingdings" panose="05000000000000000000" pitchFamily="2" charset="2"/>
              <a:buChar char="§"/>
            </a:pPr>
            <a:r>
              <a:rPr lang="en-US" sz="2000"/>
              <a:t>Trò chơi kết thúc khi chỉ còn một màu quân trên bàn cờ.</a:t>
            </a:r>
          </a:p>
          <a:p>
            <a:pPr marL="1200150" lvl="2" indent="-285750" defTabSz="360000">
              <a:buFont typeface="Wingdings" panose="05000000000000000000" pitchFamily="2" charset="2"/>
              <a:buChar char="§"/>
            </a:pPr>
            <a:endParaRPr lang="en-US" sz="2000"/>
          </a:p>
        </p:txBody>
      </p:sp>
    </p:spTree>
    <p:extLst>
      <p:ext uri="{BB962C8B-B14F-4D97-AF65-F5344CB8AC3E}">
        <p14:creationId xmlns:p14="http://schemas.microsoft.com/office/powerpoint/2010/main" val="6408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Use case</a:t>
            </a:r>
          </a:p>
        </p:txBody>
      </p:sp>
      <p:pic>
        <p:nvPicPr>
          <p:cNvPr id="6" name="Picture 5" descr="A diagram of a game&#10;&#10;Description automatically generated">
            <a:extLst>
              <a:ext uri="{FF2B5EF4-FFF2-40B4-BE49-F238E27FC236}">
                <a16:creationId xmlns:a16="http://schemas.microsoft.com/office/drawing/2014/main" id="{89DE2FB8-B0B0-C3C5-A6C4-4239F1A2E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0115"/>
            <a:ext cx="9144000" cy="5637770"/>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chung</a:t>
            </a:r>
          </a:p>
        </p:txBody>
      </p:sp>
      <p:pic>
        <p:nvPicPr>
          <p:cNvPr id="6" name="Picture 5" descr="A diagram of a computer system&#10;&#10;Description automatically generated with medium confidence">
            <a:extLst>
              <a:ext uri="{FF2B5EF4-FFF2-40B4-BE49-F238E27FC236}">
                <a16:creationId xmlns:a16="http://schemas.microsoft.com/office/drawing/2014/main" id="{DE443FF0-58BE-F08E-B197-0EF691A4F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5461"/>
            <a:ext cx="9144000" cy="5627077"/>
          </a:xfrm>
          <a:prstGeom prst="rect">
            <a:avLst/>
          </a:prstGeom>
        </p:spPr>
      </p:pic>
    </p:spTree>
    <p:extLst>
      <p:ext uri="{BB962C8B-B14F-4D97-AF65-F5344CB8AC3E}">
        <p14:creationId xmlns:p14="http://schemas.microsoft.com/office/powerpoint/2010/main" val="3951366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Model</a:t>
            </a:r>
          </a:p>
        </p:txBody>
      </p:sp>
      <p:pic>
        <p:nvPicPr>
          <p:cNvPr id="5" name="Picture 4">
            <a:extLst>
              <a:ext uri="{FF2B5EF4-FFF2-40B4-BE49-F238E27FC236}">
                <a16:creationId xmlns:a16="http://schemas.microsoft.com/office/drawing/2014/main" id="{36F643DA-A220-3A6F-F27A-052D11D227A2}"/>
              </a:ext>
            </a:extLst>
          </p:cNvPr>
          <p:cNvPicPr>
            <a:picLocks noChangeAspect="1"/>
          </p:cNvPicPr>
          <p:nvPr/>
        </p:nvPicPr>
        <p:blipFill rotWithShape="1">
          <a:blip r:embed="rId2">
            <a:extLst>
              <a:ext uri="{28A0092B-C50C-407E-A947-70E740481C1C}">
                <a14:useLocalDpi xmlns:a14="http://schemas.microsoft.com/office/drawing/2010/main" val="0"/>
              </a:ext>
            </a:extLst>
          </a:blip>
          <a:srcRect l="871" t="25263" r="50000" b="29897"/>
          <a:stretch/>
        </p:blipFill>
        <p:spPr>
          <a:xfrm>
            <a:off x="235077" y="849549"/>
            <a:ext cx="4161826" cy="3660809"/>
          </a:xfrm>
          <a:prstGeom prst="rect">
            <a:avLst/>
          </a:prstGeom>
        </p:spPr>
      </p:pic>
      <p:pic>
        <p:nvPicPr>
          <p:cNvPr id="6" name="Picture 5">
            <a:extLst>
              <a:ext uri="{FF2B5EF4-FFF2-40B4-BE49-F238E27FC236}">
                <a16:creationId xmlns:a16="http://schemas.microsoft.com/office/drawing/2014/main" id="{DD6E6F3D-24C5-60BD-1D4B-BB28107B641C}"/>
              </a:ext>
            </a:extLst>
          </p:cNvPr>
          <p:cNvPicPr>
            <a:picLocks noChangeAspect="1"/>
          </p:cNvPicPr>
          <p:nvPr/>
        </p:nvPicPr>
        <p:blipFill rotWithShape="1">
          <a:blip r:embed="rId2">
            <a:extLst>
              <a:ext uri="{28A0092B-C50C-407E-A947-70E740481C1C}">
                <a14:useLocalDpi xmlns:a14="http://schemas.microsoft.com/office/drawing/2010/main" val="0"/>
              </a:ext>
            </a:extLst>
          </a:blip>
          <a:srcRect l="48536" t="27646" r="1464" b="27514"/>
          <a:stretch/>
        </p:blipFill>
        <p:spPr>
          <a:xfrm>
            <a:off x="4747097" y="2806231"/>
            <a:ext cx="4235611" cy="3660809"/>
          </a:xfrm>
          <a:prstGeom prst="rect">
            <a:avLst/>
          </a:prstGeom>
        </p:spPr>
      </p:pic>
      <p:pic>
        <p:nvPicPr>
          <p:cNvPr id="7" name="Picture 6">
            <a:extLst>
              <a:ext uri="{FF2B5EF4-FFF2-40B4-BE49-F238E27FC236}">
                <a16:creationId xmlns:a16="http://schemas.microsoft.com/office/drawing/2014/main" id="{16999C4D-5797-7644-C6B4-DEE92464F88D}"/>
              </a:ext>
            </a:extLst>
          </p:cNvPr>
          <p:cNvPicPr>
            <a:picLocks noChangeAspect="1"/>
          </p:cNvPicPr>
          <p:nvPr/>
        </p:nvPicPr>
        <p:blipFill rotWithShape="1">
          <a:blip r:embed="rId2">
            <a:extLst>
              <a:ext uri="{28A0092B-C50C-407E-A947-70E740481C1C}">
                <a14:useLocalDpi xmlns:a14="http://schemas.microsoft.com/office/drawing/2010/main" val="0"/>
              </a:ext>
            </a:extLst>
          </a:blip>
          <a:srcRect l="27024" t="71176" r="22976" b="1061"/>
          <a:stretch/>
        </p:blipFill>
        <p:spPr>
          <a:xfrm>
            <a:off x="511486" y="4488143"/>
            <a:ext cx="4235611" cy="2266545"/>
          </a:xfrm>
          <a:prstGeom prst="rect">
            <a:avLst/>
          </a:prstGeom>
        </p:spPr>
      </p:pic>
      <p:pic>
        <p:nvPicPr>
          <p:cNvPr id="4" name="Picture 3">
            <a:extLst>
              <a:ext uri="{FF2B5EF4-FFF2-40B4-BE49-F238E27FC236}">
                <a16:creationId xmlns:a16="http://schemas.microsoft.com/office/drawing/2014/main" id="{AEC9F949-D33D-3A80-EA86-6C511C94B710}"/>
              </a:ext>
            </a:extLst>
          </p:cNvPr>
          <p:cNvPicPr>
            <a:picLocks noChangeAspect="1"/>
          </p:cNvPicPr>
          <p:nvPr/>
        </p:nvPicPr>
        <p:blipFill rotWithShape="1">
          <a:blip r:embed="rId2">
            <a:extLst>
              <a:ext uri="{28A0092B-C50C-407E-A947-70E740481C1C}">
                <a14:useLocalDpi xmlns:a14="http://schemas.microsoft.com/office/drawing/2010/main" val="0"/>
              </a:ext>
            </a:extLst>
          </a:blip>
          <a:srcRect l="56527" t="1403" r="16649" b="72921"/>
          <a:stretch/>
        </p:blipFill>
        <p:spPr>
          <a:xfrm>
            <a:off x="5623844" y="771761"/>
            <a:ext cx="2272239" cy="2096158"/>
          </a:xfrm>
          <a:prstGeom prst="rect">
            <a:avLst/>
          </a:prstGeom>
        </p:spPr>
      </p:pic>
    </p:spTree>
    <p:extLst>
      <p:ext uri="{BB962C8B-B14F-4D97-AF65-F5344CB8AC3E}">
        <p14:creationId xmlns:p14="http://schemas.microsoft.com/office/powerpoint/2010/main" val="162682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View</a:t>
            </a:r>
          </a:p>
        </p:txBody>
      </p:sp>
      <p:pic>
        <p:nvPicPr>
          <p:cNvPr id="5" name="Picture 4" descr="A screenshot of a computer&#10;&#10;Description automatically generated">
            <a:extLst>
              <a:ext uri="{FF2B5EF4-FFF2-40B4-BE49-F238E27FC236}">
                <a16:creationId xmlns:a16="http://schemas.microsoft.com/office/drawing/2014/main" id="{448E852D-2251-49D2-0C40-891618D595D9}"/>
              </a:ext>
            </a:extLst>
          </p:cNvPr>
          <p:cNvPicPr>
            <a:picLocks noChangeAspect="1"/>
          </p:cNvPicPr>
          <p:nvPr/>
        </p:nvPicPr>
        <p:blipFill rotWithShape="1">
          <a:blip r:embed="rId2">
            <a:extLst>
              <a:ext uri="{28A0092B-C50C-407E-A947-70E740481C1C}">
                <a14:useLocalDpi xmlns:a14="http://schemas.microsoft.com/office/drawing/2010/main" val="0"/>
              </a:ext>
            </a:extLst>
          </a:blip>
          <a:srcRect l="1367" t="43499" r="1563" b="1466"/>
          <a:stretch/>
        </p:blipFill>
        <p:spPr>
          <a:xfrm>
            <a:off x="330740" y="1712067"/>
            <a:ext cx="6789908" cy="377433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EEEEB5A-FD3D-B7FF-5A6F-DFDEF721C967}"/>
              </a:ext>
            </a:extLst>
          </p:cNvPr>
          <p:cNvPicPr>
            <a:picLocks noChangeAspect="1"/>
          </p:cNvPicPr>
          <p:nvPr/>
        </p:nvPicPr>
        <p:blipFill rotWithShape="1">
          <a:blip r:embed="rId2">
            <a:extLst>
              <a:ext uri="{28A0092B-C50C-407E-A947-70E740481C1C}">
                <a14:useLocalDpi xmlns:a14="http://schemas.microsoft.com/office/drawing/2010/main" val="0"/>
              </a:ext>
            </a:extLst>
          </a:blip>
          <a:srcRect l="67704" t="3571" r="4667" b="54965"/>
          <a:stretch/>
        </p:blipFill>
        <p:spPr>
          <a:xfrm>
            <a:off x="6992220" y="2177373"/>
            <a:ext cx="1932563" cy="2843720"/>
          </a:xfrm>
          <a:prstGeom prst="rect">
            <a:avLst/>
          </a:prstGeom>
        </p:spPr>
      </p:pic>
    </p:spTree>
    <p:extLst>
      <p:ext uri="{BB962C8B-B14F-4D97-AF65-F5344CB8AC3E}">
        <p14:creationId xmlns:p14="http://schemas.microsoft.com/office/powerpoint/2010/main" val="2641887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Controller</a:t>
            </a:r>
          </a:p>
        </p:txBody>
      </p:sp>
      <p:pic>
        <p:nvPicPr>
          <p:cNvPr id="5" name="Picture 4" descr="A screenshot of a computer&#10;&#10;Description automatically generated">
            <a:extLst>
              <a:ext uri="{FF2B5EF4-FFF2-40B4-BE49-F238E27FC236}">
                <a16:creationId xmlns:a16="http://schemas.microsoft.com/office/drawing/2014/main" id="{97E226C6-B3D1-27D9-725B-F34C7AAFE7B2}"/>
              </a:ext>
            </a:extLst>
          </p:cNvPr>
          <p:cNvPicPr>
            <a:picLocks noChangeAspect="1"/>
          </p:cNvPicPr>
          <p:nvPr/>
        </p:nvPicPr>
        <p:blipFill rotWithShape="1">
          <a:blip r:embed="rId2">
            <a:extLst>
              <a:ext uri="{28A0092B-C50C-407E-A947-70E740481C1C}">
                <a14:useLocalDpi xmlns:a14="http://schemas.microsoft.com/office/drawing/2010/main" val="0"/>
              </a:ext>
            </a:extLst>
          </a:blip>
          <a:srcRect l="1186" t="4823" r="2267" b="54515"/>
          <a:stretch/>
        </p:blipFill>
        <p:spPr>
          <a:xfrm>
            <a:off x="765242" y="1232170"/>
            <a:ext cx="7529209" cy="278859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B2AC592-BECA-F6FC-796A-81018A14C38A}"/>
              </a:ext>
            </a:extLst>
          </p:cNvPr>
          <p:cNvPicPr>
            <a:picLocks noChangeAspect="1"/>
          </p:cNvPicPr>
          <p:nvPr/>
        </p:nvPicPr>
        <p:blipFill rotWithShape="1">
          <a:blip r:embed="rId3">
            <a:extLst>
              <a:ext uri="{28A0092B-C50C-407E-A947-70E740481C1C}">
                <a14:useLocalDpi xmlns:a14="http://schemas.microsoft.com/office/drawing/2010/main" val="0"/>
              </a:ext>
            </a:extLst>
          </a:blip>
          <a:srcRect l="71830" t="48254" r="4802" b="6261"/>
          <a:stretch/>
        </p:blipFill>
        <p:spPr>
          <a:xfrm>
            <a:off x="6556443" y="2577830"/>
            <a:ext cx="1822315" cy="3119336"/>
          </a:xfrm>
          <a:prstGeom prst="rect">
            <a:avLst/>
          </a:prstGeom>
        </p:spPr>
      </p:pic>
    </p:spTree>
    <p:extLst>
      <p:ext uri="{BB962C8B-B14F-4D97-AF65-F5344CB8AC3E}">
        <p14:creationId xmlns:p14="http://schemas.microsoft.com/office/powerpoint/2010/main" val="16423521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TotalTime>
  <Words>675</Words>
  <Application>Microsoft Office PowerPoint</Application>
  <PresentationFormat>On-screen Show (4:3)</PresentationFormat>
  <Paragraphs>84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Times New Roman</vt:lpstr>
      <vt:lpstr>Wingdings</vt:lpstr>
      <vt:lpstr>Office Theme</vt:lpstr>
      <vt:lpstr>PowerPoint Presentation</vt:lpstr>
      <vt:lpstr>PowerPoint Presentation</vt:lpstr>
      <vt:lpstr>Thành viên và Phân công</vt:lpstr>
      <vt:lpstr>Mô tả đề tài</vt:lpstr>
      <vt:lpstr>Biểu đồ Use case</vt:lpstr>
      <vt:lpstr>Biểu đồ lớp chung</vt:lpstr>
      <vt:lpstr>Biểu đồ lớp trong package Model</vt:lpstr>
      <vt:lpstr>Biểu đồ lớp trong package View</vt:lpstr>
      <vt:lpstr>Biểu đồ lớp trong package Controller</vt:lpstr>
      <vt:lpstr>Giải thích các kĩ thuật OOP</vt:lpstr>
      <vt:lpstr>Giải thích các kĩ thuật OOP</vt:lpstr>
      <vt:lpstr>Giải thích các kĩ thuật OOP</vt:lpstr>
      <vt:lpstr>Giải thích các kĩ thuật OOP</vt:lpstr>
      <vt:lpstr>Giải thích các kĩ thuật OOP</vt:lpstr>
      <vt:lpstr>Giải thích các kĩ thuật OOP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Hoang Nguyen Vu 20215171</cp:lastModifiedBy>
  <cp:revision>16</cp:revision>
  <dcterms:created xsi:type="dcterms:W3CDTF">2021-05-28T04:32:29Z</dcterms:created>
  <dcterms:modified xsi:type="dcterms:W3CDTF">2024-01-13T16:43:35Z</dcterms:modified>
</cp:coreProperties>
</file>